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4"/>
  </p:notesMasterIdLst>
  <p:sldIdLst>
    <p:sldId id="256" r:id="rId2"/>
    <p:sldId id="257" r:id="rId3"/>
    <p:sldId id="258" r:id="rId4"/>
    <p:sldId id="262" r:id="rId5"/>
    <p:sldId id="293" r:id="rId6"/>
    <p:sldId id="259" r:id="rId7"/>
    <p:sldId id="303" r:id="rId8"/>
    <p:sldId id="304" r:id="rId9"/>
    <p:sldId id="308" r:id="rId10"/>
    <p:sldId id="309" r:id="rId11"/>
    <p:sldId id="305" r:id="rId12"/>
    <p:sldId id="306" r:id="rId13"/>
    <p:sldId id="307" r:id="rId14"/>
    <p:sldId id="260" r:id="rId15"/>
    <p:sldId id="298" r:id="rId16"/>
    <p:sldId id="299" r:id="rId17"/>
    <p:sldId id="300" r:id="rId18"/>
    <p:sldId id="301" r:id="rId19"/>
    <p:sldId id="302" r:id="rId20"/>
    <p:sldId id="261" r:id="rId21"/>
    <p:sldId id="266" r:id="rId22"/>
    <p:sldId id="277" r:id="rId23"/>
    <p:sldId id="267" r:id="rId24"/>
    <p:sldId id="269" r:id="rId25"/>
    <p:sldId id="270" r:id="rId26"/>
    <p:sldId id="278" r:id="rId27"/>
    <p:sldId id="271" r:id="rId28"/>
    <p:sldId id="279" r:id="rId29"/>
    <p:sldId id="272" r:id="rId30"/>
    <p:sldId id="280" r:id="rId31"/>
    <p:sldId id="273" r:id="rId32"/>
    <p:sldId id="274" r:id="rId33"/>
    <p:sldId id="282" r:id="rId34"/>
    <p:sldId id="283" r:id="rId35"/>
    <p:sldId id="284" r:id="rId36"/>
    <p:sldId id="275" r:id="rId37"/>
    <p:sldId id="294" r:id="rId38"/>
    <p:sldId id="295" r:id="rId39"/>
    <p:sldId id="296" r:id="rId40"/>
    <p:sldId id="297" r:id="rId41"/>
    <p:sldId id="281" r:id="rId42"/>
    <p:sldId id="268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o li" initials="cl" lastIdx="1" clrIdx="0">
    <p:extLst>
      <p:ext uri="{19B8F6BF-5375-455C-9EA6-DF929625EA0E}">
        <p15:presenceInfo xmlns:p15="http://schemas.microsoft.com/office/powerpoint/2012/main" userId="chao 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14" autoAdjust="0"/>
  </p:normalViewPr>
  <p:slideViewPr>
    <p:cSldViewPr snapToGrid="0">
      <p:cViewPr varScale="1">
        <p:scale>
          <a:sx n="72" d="100"/>
          <a:sy n="7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36408F-CFB4-4823-93D2-BCD33D45E25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22DE326-F78C-4C23-B453-C1E5FE734841}">
      <dgm:prSet phldrT="[文本]"/>
      <dgm:spPr/>
      <dgm:t>
        <a:bodyPr/>
        <a:lstStyle/>
        <a:p>
          <a:r>
            <a:rPr lang="zh-CN" altLang="en-US" dirty="0"/>
            <a:t>方法</a:t>
          </a:r>
        </a:p>
      </dgm:t>
    </dgm:pt>
    <dgm:pt modelId="{72E89F88-764A-4CC6-B5B8-6E2092B54FC2}" type="parTrans" cxnId="{E4E70C94-0E70-47F0-AB4F-A5D0CD281FAC}">
      <dgm:prSet/>
      <dgm:spPr/>
      <dgm:t>
        <a:bodyPr/>
        <a:lstStyle/>
        <a:p>
          <a:endParaRPr lang="zh-CN" altLang="en-US"/>
        </a:p>
      </dgm:t>
    </dgm:pt>
    <dgm:pt modelId="{99FB41CA-95C9-45ED-BC38-F33D329CAE9F}" type="sibTrans" cxnId="{E4E70C94-0E70-47F0-AB4F-A5D0CD281FAC}">
      <dgm:prSet/>
      <dgm:spPr/>
      <dgm:t>
        <a:bodyPr/>
        <a:lstStyle/>
        <a:p>
          <a:endParaRPr lang="zh-CN" altLang="en-US"/>
        </a:p>
      </dgm:t>
    </dgm:pt>
    <dgm:pt modelId="{DD99FA6A-4BE1-4E1D-89B2-CE4CECFC9783}">
      <dgm:prSet phldrT="[文本]"/>
      <dgm:spPr/>
      <dgm:t>
        <a:bodyPr/>
        <a:lstStyle/>
        <a:p>
          <a:r>
            <a:rPr lang="zh-CN" altLang="en-US" dirty="0"/>
            <a:t>模型</a:t>
          </a:r>
        </a:p>
      </dgm:t>
    </dgm:pt>
    <dgm:pt modelId="{082AC9DB-1675-416C-9EA2-55F52BD71917}" type="parTrans" cxnId="{6CB8CA71-A8B1-479E-B7D6-E8A5938F1DA6}">
      <dgm:prSet/>
      <dgm:spPr/>
      <dgm:t>
        <a:bodyPr/>
        <a:lstStyle/>
        <a:p>
          <a:endParaRPr lang="zh-CN" altLang="en-US"/>
        </a:p>
      </dgm:t>
    </dgm:pt>
    <dgm:pt modelId="{A1E87E07-05DE-4976-8EBA-019A07AB0F4B}" type="sibTrans" cxnId="{6CB8CA71-A8B1-479E-B7D6-E8A5938F1DA6}">
      <dgm:prSet/>
      <dgm:spPr/>
      <dgm:t>
        <a:bodyPr/>
        <a:lstStyle/>
        <a:p>
          <a:endParaRPr lang="zh-CN" altLang="en-US"/>
        </a:p>
      </dgm:t>
    </dgm:pt>
    <dgm:pt modelId="{D0CF4BB8-0A8A-4000-B0B9-97117B1ED3E6}">
      <dgm:prSet phldrT="[文本]"/>
      <dgm:spPr/>
      <dgm:t>
        <a:bodyPr/>
        <a:lstStyle/>
        <a:p>
          <a:r>
            <a:rPr lang="zh-CN" altLang="en-US" dirty="0"/>
            <a:t>策略</a:t>
          </a:r>
        </a:p>
      </dgm:t>
    </dgm:pt>
    <dgm:pt modelId="{D4EBE7D2-D5A5-4E44-A311-4038BD08B348}" type="parTrans" cxnId="{3D5C53B8-48F1-41E8-AF60-DBD0988EC34A}">
      <dgm:prSet/>
      <dgm:spPr/>
      <dgm:t>
        <a:bodyPr/>
        <a:lstStyle/>
        <a:p>
          <a:endParaRPr lang="zh-CN" altLang="en-US"/>
        </a:p>
      </dgm:t>
    </dgm:pt>
    <dgm:pt modelId="{D60C7CFE-FDD6-4C9B-96A4-4A8823D92F27}" type="sibTrans" cxnId="{3D5C53B8-48F1-41E8-AF60-DBD0988EC34A}">
      <dgm:prSet/>
      <dgm:spPr/>
      <dgm:t>
        <a:bodyPr/>
        <a:lstStyle/>
        <a:p>
          <a:endParaRPr lang="zh-CN" altLang="en-US"/>
        </a:p>
      </dgm:t>
    </dgm:pt>
    <dgm:pt modelId="{55038528-8DFB-4F08-B786-31DB120328D8}">
      <dgm:prSet phldrT="[文本]"/>
      <dgm:spPr/>
      <dgm:t>
        <a:bodyPr/>
        <a:lstStyle/>
        <a:p>
          <a:r>
            <a:rPr lang="zh-CN" altLang="en-US" dirty="0"/>
            <a:t>算法</a:t>
          </a:r>
        </a:p>
      </dgm:t>
    </dgm:pt>
    <dgm:pt modelId="{5E5D8F5F-3523-4BEE-A1E4-F90ADE2C24DD}" type="parTrans" cxnId="{FEAD25BF-6D69-4228-9C8F-6BDFF693210F}">
      <dgm:prSet/>
      <dgm:spPr/>
      <dgm:t>
        <a:bodyPr/>
        <a:lstStyle/>
        <a:p>
          <a:endParaRPr lang="zh-CN" altLang="en-US"/>
        </a:p>
      </dgm:t>
    </dgm:pt>
    <dgm:pt modelId="{FD835595-7A4B-452C-9D65-BEE7FABA4647}" type="sibTrans" cxnId="{FEAD25BF-6D69-4228-9C8F-6BDFF693210F}">
      <dgm:prSet/>
      <dgm:spPr/>
      <dgm:t>
        <a:bodyPr/>
        <a:lstStyle/>
        <a:p>
          <a:endParaRPr lang="zh-CN" altLang="en-US"/>
        </a:p>
      </dgm:t>
    </dgm:pt>
    <dgm:pt modelId="{30119A5E-38E7-4769-8D2D-B8DC665C2D4D}" type="pres">
      <dgm:prSet presAssocID="{2E36408F-CFB4-4823-93D2-BCD33D45E25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BDF032-AD11-4A1A-B2E8-30270C919E7C}" type="pres">
      <dgm:prSet presAssocID="{A22DE326-F78C-4C23-B453-C1E5FE734841}" presName="root1" presStyleCnt="0"/>
      <dgm:spPr/>
    </dgm:pt>
    <dgm:pt modelId="{321F610E-4CBA-43BB-BE3D-55B8FFD48E4A}" type="pres">
      <dgm:prSet presAssocID="{A22DE326-F78C-4C23-B453-C1E5FE734841}" presName="LevelOneTextNode" presStyleLbl="node0" presStyleIdx="0" presStyleCnt="1">
        <dgm:presLayoutVars>
          <dgm:chPref val="3"/>
        </dgm:presLayoutVars>
      </dgm:prSet>
      <dgm:spPr/>
    </dgm:pt>
    <dgm:pt modelId="{DE62613C-CCF9-4805-9A0B-BF1BE7174711}" type="pres">
      <dgm:prSet presAssocID="{A22DE326-F78C-4C23-B453-C1E5FE734841}" presName="level2hierChild" presStyleCnt="0"/>
      <dgm:spPr/>
    </dgm:pt>
    <dgm:pt modelId="{DCBC1E5B-2002-4372-95BD-A4E60BF71A91}" type="pres">
      <dgm:prSet presAssocID="{082AC9DB-1675-416C-9EA2-55F52BD71917}" presName="conn2-1" presStyleLbl="parChTrans1D2" presStyleIdx="0" presStyleCnt="3"/>
      <dgm:spPr/>
    </dgm:pt>
    <dgm:pt modelId="{1430D9EF-FD4E-46B0-A883-64CD045450B7}" type="pres">
      <dgm:prSet presAssocID="{082AC9DB-1675-416C-9EA2-55F52BD71917}" presName="connTx" presStyleLbl="parChTrans1D2" presStyleIdx="0" presStyleCnt="3"/>
      <dgm:spPr/>
    </dgm:pt>
    <dgm:pt modelId="{EDFF79F2-C54B-415B-9A0D-640430E3667D}" type="pres">
      <dgm:prSet presAssocID="{DD99FA6A-4BE1-4E1D-89B2-CE4CECFC9783}" presName="root2" presStyleCnt="0"/>
      <dgm:spPr/>
    </dgm:pt>
    <dgm:pt modelId="{624F706B-2A7C-4CA9-98B4-B56357749747}" type="pres">
      <dgm:prSet presAssocID="{DD99FA6A-4BE1-4E1D-89B2-CE4CECFC9783}" presName="LevelTwoTextNode" presStyleLbl="node2" presStyleIdx="0" presStyleCnt="3" custLinFactNeighborY="-75687">
        <dgm:presLayoutVars>
          <dgm:chPref val="3"/>
        </dgm:presLayoutVars>
      </dgm:prSet>
      <dgm:spPr/>
    </dgm:pt>
    <dgm:pt modelId="{06D06A54-47BD-48DC-B19B-D37BF7799A99}" type="pres">
      <dgm:prSet presAssocID="{DD99FA6A-4BE1-4E1D-89B2-CE4CECFC9783}" presName="level3hierChild" presStyleCnt="0"/>
      <dgm:spPr/>
    </dgm:pt>
    <dgm:pt modelId="{5C0006A3-38D7-4373-8E45-1FB6137691EE}" type="pres">
      <dgm:prSet presAssocID="{D4EBE7D2-D5A5-4E44-A311-4038BD08B348}" presName="conn2-1" presStyleLbl="parChTrans1D2" presStyleIdx="1" presStyleCnt="3"/>
      <dgm:spPr/>
    </dgm:pt>
    <dgm:pt modelId="{D0C283A2-CA60-4550-A606-66E11B7EF1B7}" type="pres">
      <dgm:prSet presAssocID="{D4EBE7D2-D5A5-4E44-A311-4038BD08B348}" presName="connTx" presStyleLbl="parChTrans1D2" presStyleIdx="1" presStyleCnt="3"/>
      <dgm:spPr/>
    </dgm:pt>
    <dgm:pt modelId="{94182F1A-6971-46B8-9A8E-DF26F426A4CD}" type="pres">
      <dgm:prSet presAssocID="{D0CF4BB8-0A8A-4000-B0B9-97117B1ED3E6}" presName="root2" presStyleCnt="0"/>
      <dgm:spPr/>
    </dgm:pt>
    <dgm:pt modelId="{D84D5929-EBD8-4F0F-8B77-8DFE5E71D4A9}" type="pres">
      <dgm:prSet presAssocID="{D0CF4BB8-0A8A-4000-B0B9-97117B1ED3E6}" presName="LevelTwoTextNode" presStyleLbl="node2" presStyleIdx="1" presStyleCnt="3">
        <dgm:presLayoutVars>
          <dgm:chPref val="3"/>
        </dgm:presLayoutVars>
      </dgm:prSet>
      <dgm:spPr/>
    </dgm:pt>
    <dgm:pt modelId="{DBDDEB20-2254-4EF0-B252-ECF9BA6AFBEF}" type="pres">
      <dgm:prSet presAssocID="{D0CF4BB8-0A8A-4000-B0B9-97117B1ED3E6}" presName="level3hierChild" presStyleCnt="0"/>
      <dgm:spPr/>
    </dgm:pt>
    <dgm:pt modelId="{6B29AD01-2CC8-4B36-B50E-D4A60ABB51A1}" type="pres">
      <dgm:prSet presAssocID="{5E5D8F5F-3523-4BEE-A1E4-F90ADE2C24DD}" presName="conn2-1" presStyleLbl="parChTrans1D2" presStyleIdx="2" presStyleCnt="3"/>
      <dgm:spPr/>
    </dgm:pt>
    <dgm:pt modelId="{AD3426EC-5197-4A22-9D0E-FA5BE5BF05D3}" type="pres">
      <dgm:prSet presAssocID="{5E5D8F5F-3523-4BEE-A1E4-F90ADE2C24DD}" presName="connTx" presStyleLbl="parChTrans1D2" presStyleIdx="2" presStyleCnt="3"/>
      <dgm:spPr/>
    </dgm:pt>
    <dgm:pt modelId="{F79EE02A-A9D8-4FE9-9462-FEC0554FCFA7}" type="pres">
      <dgm:prSet presAssocID="{55038528-8DFB-4F08-B786-31DB120328D8}" presName="root2" presStyleCnt="0"/>
      <dgm:spPr/>
    </dgm:pt>
    <dgm:pt modelId="{46AC4619-0BCF-4020-991A-B62A1C239AAA}" type="pres">
      <dgm:prSet presAssocID="{55038528-8DFB-4F08-B786-31DB120328D8}" presName="LevelTwoTextNode" presStyleLbl="node2" presStyleIdx="2" presStyleCnt="3" custLinFactNeighborX="712" custLinFactNeighborY="42021">
        <dgm:presLayoutVars>
          <dgm:chPref val="3"/>
        </dgm:presLayoutVars>
      </dgm:prSet>
      <dgm:spPr/>
    </dgm:pt>
    <dgm:pt modelId="{7D310F77-F2D9-48E1-AF72-6BB5966055B5}" type="pres">
      <dgm:prSet presAssocID="{55038528-8DFB-4F08-B786-31DB120328D8}" presName="level3hierChild" presStyleCnt="0"/>
      <dgm:spPr/>
    </dgm:pt>
  </dgm:ptLst>
  <dgm:cxnLst>
    <dgm:cxn modelId="{B37E20B0-8A98-4F99-AEB0-AAA4638FEFF5}" type="presOf" srcId="{D4EBE7D2-D5A5-4E44-A311-4038BD08B348}" destId="{5C0006A3-38D7-4373-8E45-1FB6137691EE}" srcOrd="0" destOrd="0" presId="urn:microsoft.com/office/officeart/2008/layout/HorizontalMultiLevelHierarchy"/>
    <dgm:cxn modelId="{3935EF50-2504-4A33-895D-6AAED57AE9F7}" type="presOf" srcId="{5E5D8F5F-3523-4BEE-A1E4-F90ADE2C24DD}" destId="{AD3426EC-5197-4A22-9D0E-FA5BE5BF05D3}" srcOrd="1" destOrd="0" presId="urn:microsoft.com/office/officeart/2008/layout/HorizontalMultiLevelHierarchy"/>
    <dgm:cxn modelId="{F93E0276-315B-495A-A817-1A9E8B251EF4}" type="presOf" srcId="{55038528-8DFB-4F08-B786-31DB120328D8}" destId="{46AC4619-0BCF-4020-991A-B62A1C239AAA}" srcOrd="0" destOrd="0" presId="urn:microsoft.com/office/officeart/2008/layout/HorizontalMultiLevelHierarchy"/>
    <dgm:cxn modelId="{F7C9D91A-D292-4CB1-9B5D-B2FAB1746A49}" type="presOf" srcId="{082AC9DB-1675-416C-9EA2-55F52BD71917}" destId="{1430D9EF-FD4E-46B0-A883-64CD045450B7}" srcOrd="1" destOrd="0" presId="urn:microsoft.com/office/officeart/2008/layout/HorizontalMultiLevelHierarchy"/>
    <dgm:cxn modelId="{6CB8CA71-A8B1-479E-B7D6-E8A5938F1DA6}" srcId="{A22DE326-F78C-4C23-B453-C1E5FE734841}" destId="{DD99FA6A-4BE1-4E1D-89B2-CE4CECFC9783}" srcOrd="0" destOrd="0" parTransId="{082AC9DB-1675-416C-9EA2-55F52BD71917}" sibTransId="{A1E87E07-05DE-4976-8EBA-019A07AB0F4B}"/>
    <dgm:cxn modelId="{B930CD79-26CA-462F-A353-CC66C19A68D0}" type="presOf" srcId="{A22DE326-F78C-4C23-B453-C1E5FE734841}" destId="{321F610E-4CBA-43BB-BE3D-55B8FFD48E4A}" srcOrd="0" destOrd="0" presId="urn:microsoft.com/office/officeart/2008/layout/HorizontalMultiLevelHierarchy"/>
    <dgm:cxn modelId="{D9797585-264E-4797-A2BA-FA91E61F932A}" type="presOf" srcId="{DD99FA6A-4BE1-4E1D-89B2-CE4CECFC9783}" destId="{624F706B-2A7C-4CA9-98B4-B56357749747}" srcOrd="0" destOrd="0" presId="urn:microsoft.com/office/officeart/2008/layout/HorizontalMultiLevelHierarchy"/>
    <dgm:cxn modelId="{B739B299-D3A5-4F64-A8D7-08AD879670D0}" type="presOf" srcId="{2E36408F-CFB4-4823-93D2-BCD33D45E25C}" destId="{30119A5E-38E7-4769-8D2D-B8DC665C2D4D}" srcOrd="0" destOrd="0" presId="urn:microsoft.com/office/officeart/2008/layout/HorizontalMultiLevelHierarchy"/>
    <dgm:cxn modelId="{FEAD25BF-6D69-4228-9C8F-6BDFF693210F}" srcId="{A22DE326-F78C-4C23-B453-C1E5FE734841}" destId="{55038528-8DFB-4F08-B786-31DB120328D8}" srcOrd="2" destOrd="0" parTransId="{5E5D8F5F-3523-4BEE-A1E4-F90ADE2C24DD}" sibTransId="{FD835595-7A4B-452C-9D65-BEE7FABA4647}"/>
    <dgm:cxn modelId="{BDEDF2AA-6797-4692-A03E-DD7D380C1B0B}" type="presOf" srcId="{D0CF4BB8-0A8A-4000-B0B9-97117B1ED3E6}" destId="{D84D5929-EBD8-4F0F-8B77-8DFE5E71D4A9}" srcOrd="0" destOrd="0" presId="urn:microsoft.com/office/officeart/2008/layout/HorizontalMultiLevelHierarchy"/>
    <dgm:cxn modelId="{3D5C53B8-48F1-41E8-AF60-DBD0988EC34A}" srcId="{A22DE326-F78C-4C23-B453-C1E5FE734841}" destId="{D0CF4BB8-0A8A-4000-B0B9-97117B1ED3E6}" srcOrd="1" destOrd="0" parTransId="{D4EBE7D2-D5A5-4E44-A311-4038BD08B348}" sibTransId="{D60C7CFE-FDD6-4C9B-96A4-4A8823D92F27}"/>
    <dgm:cxn modelId="{29D91051-0C26-4035-8E72-1D6A42321885}" type="presOf" srcId="{082AC9DB-1675-416C-9EA2-55F52BD71917}" destId="{DCBC1E5B-2002-4372-95BD-A4E60BF71A91}" srcOrd="0" destOrd="0" presId="urn:microsoft.com/office/officeart/2008/layout/HorizontalMultiLevelHierarchy"/>
    <dgm:cxn modelId="{6D4C7C53-FEE3-4FCE-A5C6-90C1996C959E}" type="presOf" srcId="{D4EBE7D2-D5A5-4E44-A311-4038BD08B348}" destId="{D0C283A2-CA60-4550-A606-66E11B7EF1B7}" srcOrd="1" destOrd="0" presId="urn:microsoft.com/office/officeart/2008/layout/HorizontalMultiLevelHierarchy"/>
    <dgm:cxn modelId="{E4E70C94-0E70-47F0-AB4F-A5D0CD281FAC}" srcId="{2E36408F-CFB4-4823-93D2-BCD33D45E25C}" destId="{A22DE326-F78C-4C23-B453-C1E5FE734841}" srcOrd="0" destOrd="0" parTransId="{72E89F88-764A-4CC6-B5B8-6E2092B54FC2}" sibTransId="{99FB41CA-95C9-45ED-BC38-F33D329CAE9F}"/>
    <dgm:cxn modelId="{685DBBBC-58E1-44A7-9B10-6B0B863781AB}" type="presOf" srcId="{5E5D8F5F-3523-4BEE-A1E4-F90ADE2C24DD}" destId="{6B29AD01-2CC8-4B36-B50E-D4A60ABB51A1}" srcOrd="0" destOrd="0" presId="urn:microsoft.com/office/officeart/2008/layout/HorizontalMultiLevelHierarchy"/>
    <dgm:cxn modelId="{9E8101FD-34FB-4503-9FC3-E7BC434A83BC}" type="presParOf" srcId="{30119A5E-38E7-4769-8D2D-B8DC665C2D4D}" destId="{C8BDF032-AD11-4A1A-B2E8-30270C919E7C}" srcOrd="0" destOrd="0" presId="urn:microsoft.com/office/officeart/2008/layout/HorizontalMultiLevelHierarchy"/>
    <dgm:cxn modelId="{7F5E1E52-9D8E-4C8A-BCE8-DD5F22763FFB}" type="presParOf" srcId="{C8BDF032-AD11-4A1A-B2E8-30270C919E7C}" destId="{321F610E-4CBA-43BB-BE3D-55B8FFD48E4A}" srcOrd="0" destOrd="0" presId="urn:microsoft.com/office/officeart/2008/layout/HorizontalMultiLevelHierarchy"/>
    <dgm:cxn modelId="{B482789A-09A1-459F-8226-2826587BFDE1}" type="presParOf" srcId="{C8BDF032-AD11-4A1A-B2E8-30270C919E7C}" destId="{DE62613C-CCF9-4805-9A0B-BF1BE7174711}" srcOrd="1" destOrd="0" presId="urn:microsoft.com/office/officeart/2008/layout/HorizontalMultiLevelHierarchy"/>
    <dgm:cxn modelId="{060A421A-6BC5-4928-BF47-45724F35BFA5}" type="presParOf" srcId="{DE62613C-CCF9-4805-9A0B-BF1BE7174711}" destId="{DCBC1E5B-2002-4372-95BD-A4E60BF71A91}" srcOrd="0" destOrd="0" presId="urn:microsoft.com/office/officeart/2008/layout/HorizontalMultiLevelHierarchy"/>
    <dgm:cxn modelId="{E42B0636-FA61-46B1-A4F4-68A8D029F8BC}" type="presParOf" srcId="{DCBC1E5B-2002-4372-95BD-A4E60BF71A91}" destId="{1430D9EF-FD4E-46B0-A883-64CD045450B7}" srcOrd="0" destOrd="0" presId="urn:microsoft.com/office/officeart/2008/layout/HorizontalMultiLevelHierarchy"/>
    <dgm:cxn modelId="{FC7F5C4D-AB44-4CD7-9593-43A112424FB3}" type="presParOf" srcId="{DE62613C-CCF9-4805-9A0B-BF1BE7174711}" destId="{EDFF79F2-C54B-415B-9A0D-640430E3667D}" srcOrd="1" destOrd="0" presId="urn:microsoft.com/office/officeart/2008/layout/HorizontalMultiLevelHierarchy"/>
    <dgm:cxn modelId="{7797099A-F918-4AFF-84D7-2F6E33D6284F}" type="presParOf" srcId="{EDFF79F2-C54B-415B-9A0D-640430E3667D}" destId="{624F706B-2A7C-4CA9-98B4-B56357749747}" srcOrd="0" destOrd="0" presId="urn:microsoft.com/office/officeart/2008/layout/HorizontalMultiLevelHierarchy"/>
    <dgm:cxn modelId="{0047BFF8-6B7E-4CB3-9818-8D902453D408}" type="presParOf" srcId="{EDFF79F2-C54B-415B-9A0D-640430E3667D}" destId="{06D06A54-47BD-48DC-B19B-D37BF7799A99}" srcOrd="1" destOrd="0" presId="urn:microsoft.com/office/officeart/2008/layout/HorizontalMultiLevelHierarchy"/>
    <dgm:cxn modelId="{78F05DF0-34DF-45A1-B445-AF331BA1530E}" type="presParOf" srcId="{DE62613C-CCF9-4805-9A0B-BF1BE7174711}" destId="{5C0006A3-38D7-4373-8E45-1FB6137691EE}" srcOrd="2" destOrd="0" presId="urn:microsoft.com/office/officeart/2008/layout/HorizontalMultiLevelHierarchy"/>
    <dgm:cxn modelId="{B6972C55-E34F-4996-A0CB-C7D0D62A1CF4}" type="presParOf" srcId="{5C0006A3-38D7-4373-8E45-1FB6137691EE}" destId="{D0C283A2-CA60-4550-A606-66E11B7EF1B7}" srcOrd="0" destOrd="0" presId="urn:microsoft.com/office/officeart/2008/layout/HorizontalMultiLevelHierarchy"/>
    <dgm:cxn modelId="{9F242A38-1D2F-426B-A27D-570E08C50996}" type="presParOf" srcId="{DE62613C-CCF9-4805-9A0B-BF1BE7174711}" destId="{94182F1A-6971-46B8-9A8E-DF26F426A4CD}" srcOrd="3" destOrd="0" presId="urn:microsoft.com/office/officeart/2008/layout/HorizontalMultiLevelHierarchy"/>
    <dgm:cxn modelId="{9F2C42BC-A528-412E-82DD-B42F3DD65EB5}" type="presParOf" srcId="{94182F1A-6971-46B8-9A8E-DF26F426A4CD}" destId="{D84D5929-EBD8-4F0F-8B77-8DFE5E71D4A9}" srcOrd="0" destOrd="0" presId="urn:microsoft.com/office/officeart/2008/layout/HorizontalMultiLevelHierarchy"/>
    <dgm:cxn modelId="{05B356F9-1BB2-450D-B70D-3F075EFB9825}" type="presParOf" srcId="{94182F1A-6971-46B8-9A8E-DF26F426A4CD}" destId="{DBDDEB20-2254-4EF0-B252-ECF9BA6AFBEF}" srcOrd="1" destOrd="0" presId="urn:microsoft.com/office/officeart/2008/layout/HorizontalMultiLevelHierarchy"/>
    <dgm:cxn modelId="{E3B1F4C8-7E33-4C51-8D74-E76A3F5CF215}" type="presParOf" srcId="{DE62613C-CCF9-4805-9A0B-BF1BE7174711}" destId="{6B29AD01-2CC8-4B36-B50E-D4A60ABB51A1}" srcOrd="4" destOrd="0" presId="urn:microsoft.com/office/officeart/2008/layout/HorizontalMultiLevelHierarchy"/>
    <dgm:cxn modelId="{5500B760-E8D6-4443-B43D-B47913AF4CE8}" type="presParOf" srcId="{6B29AD01-2CC8-4B36-B50E-D4A60ABB51A1}" destId="{AD3426EC-5197-4A22-9D0E-FA5BE5BF05D3}" srcOrd="0" destOrd="0" presId="urn:microsoft.com/office/officeart/2008/layout/HorizontalMultiLevelHierarchy"/>
    <dgm:cxn modelId="{C6EC65CC-FBBC-4EEB-B1D3-3B4D028F2656}" type="presParOf" srcId="{DE62613C-CCF9-4805-9A0B-BF1BE7174711}" destId="{F79EE02A-A9D8-4FE9-9462-FEC0554FCFA7}" srcOrd="5" destOrd="0" presId="urn:microsoft.com/office/officeart/2008/layout/HorizontalMultiLevelHierarchy"/>
    <dgm:cxn modelId="{F8910B18-E9A3-4E84-829E-70479DE818DF}" type="presParOf" srcId="{F79EE02A-A9D8-4FE9-9462-FEC0554FCFA7}" destId="{46AC4619-0BCF-4020-991A-B62A1C239AAA}" srcOrd="0" destOrd="0" presId="urn:microsoft.com/office/officeart/2008/layout/HorizontalMultiLevelHierarchy"/>
    <dgm:cxn modelId="{2CE17C06-3F71-4320-9670-708C44A87B14}" type="presParOf" srcId="{F79EE02A-A9D8-4FE9-9462-FEC0554FCFA7}" destId="{7D310F77-F2D9-48E1-AF72-6BB5966055B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DE850-236D-400D-9A8B-DE489B71A54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A0D374BB-C119-467D-B477-7F953F2272A5}">
      <dgm:prSet phldrT="[文本]"/>
      <dgm:spPr/>
      <dgm:t>
        <a:bodyPr/>
        <a:lstStyle/>
        <a:p>
          <a:r>
            <a:rPr lang="zh-CN" altLang="en-US" dirty="0"/>
            <a:t>类型</a:t>
          </a:r>
        </a:p>
      </dgm:t>
    </dgm:pt>
    <dgm:pt modelId="{2870C810-D7A9-496B-9A5C-B18E760047A7}" type="parTrans" cxnId="{806A1161-0E7D-4EB4-B5FC-152D0CE4601F}">
      <dgm:prSet/>
      <dgm:spPr/>
      <dgm:t>
        <a:bodyPr/>
        <a:lstStyle/>
        <a:p>
          <a:endParaRPr lang="zh-CN" altLang="en-US"/>
        </a:p>
      </dgm:t>
    </dgm:pt>
    <dgm:pt modelId="{B84B6F5F-006C-4053-BF96-8E7D04AEA62D}" type="sibTrans" cxnId="{806A1161-0E7D-4EB4-B5FC-152D0CE4601F}">
      <dgm:prSet/>
      <dgm:spPr/>
      <dgm:t>
        <a:bodyPr/>
        <a:lstStyle/>
        <a:p>
          <a:endParaRPr lang="zh-CN" altLang="en-US"/>
        </a:p>
      </dgm:t>
    </dgm:pt>
    <dgm:pt modelId="{3D3F6D5D-9087-48C9-90C5-C09BB0E4F7D6}">
      <dgm:prSet phldrT="[文本]"/>
      <dgm:spPr/>
      <dgm:t>
        <a:bodyPr/>
        <a:lstStyle/>
        <a:p>
          <a:r>
            <a:rPr lang="zh-CN" altLang="en-US" dirty="0"/>
            <a:t>监督</a:t>
          </a:r>
        </a:p>
      </dgm:t>
    </dgm:pt>
    <dgm:pt modelId="{7FFD474A-3CBB-408D-A924-1970AC19696B}" type="parTrans" cxnId="{8AFEEA88-539B-4F1B-B259-FE143F72D401}">
      <dgm:prSet/>
      <dgm:spPr/>
      <dgm:t>
        <a:bodyPr/>
        <a:lstStyle/>
        <a:p>
          <a:endParaRPr lang="zh-CN" altLang="en-US"/>
        </a:p>
      </dgm:t>
    </dgm:pt>
    <dgm:pt modelId="{32FE6239-E004-47E0-9BF7-AA838B6ED7D8}" type="sibTrans" cxnId="{8AFEEA88-539B-4F1B-B259-FE143F72D401}">
      <dgm:prSet/>
      <dgm:spPr/>
      <dgm:t>
        <a:bodyPr/>
        <a:lstStyle/>
        <a:p>
          <a:endParaRPr lang="zh-CN" altLang="en-US"/>
        </a:p>
      </dgm:t>
    </dgm:pt>
    <dgm:pt modelId="{7F078612-CAF1-4BB7-B536-9ABF2C7C215A}">
      <dgm:prSet phldrT="[文本]"/>
      <dgm:spPr/>
      <dgm:t>
        <a:bodyPr/>
        <a:lstStyle/>
        <a:p>
          <a:r>
            <a:rPr lang="zh-CN" altLang="en-US" dirty="0"/>
            <a:t>非监督</a:t>
          </a:r>
        </a:p>
      </dgm:t>
    </dgm:pt>
    <dgm:pt modelId="{5EE16787-D672-4B1D-ABA4-EAD0DA4B7392}" type="parTrans" cxnId="{09F9A899-5FBC-4001-813C-959B48DBD60A}">
      <dgm:prSet/>
      <dgm:spPr/>
      <dgm:t>
        <a:bodyPr/>
        <a:lstStyle/>
        <a:p>
          <a:endParaRPr lang="zh-CN" altLang="en-US"/>
        </a:p>
      </dgm:t>
    </dgm:pt>
    <dgm:pt modelId="{A62A21D0-BAA6-4562-8C73-4084899EFE41}" type="sibTrans" cxnId="{09F9A899-5FBC-4001-813C-959B48DBD60A}">
      <dgm:prSet/>
      <dgm:spPr/>
      <dgm:t>
        <a:bodyPr/>
        <a:lstStyle/>
        <a:p>
          <a:endParaRPr lang="zh-CN" altLang="en-US"/>
        </a:p>
      </dgm:t>
    </dgm:pt>
    <dgm:pt modelId="{ACCDE7A6-5974-4635-82EA-CA366FD4B6F7}">
      <dgm:prSet phldrT="[文本]"/>
      <dgm:spPr/>
      <dgm:t>
        <a:bodyPr/>
        <a:lstStyle/>
        <a:p>
          <a:r>
            <a:rPr lang="zh-CN" altLang="en-US" dirty="0"/>
            <a:t>半监督</a:t>
          </a:r>
        </a:p>
      </dgm:t>
    </dgm:pt>
    <dgm:pt modelId="{21B2E058-6BBE-47D5-9D3A-A177D5CB0B89}" type="parTrans" cxnId="{BB6C619E-7D5C-4543-B24E-022F9656A49A}">
      <dgm:prSet/>
      <dgm:spPr/>
      <dgm:t>
        <a:bodyPr/>
        <a:lstStyle/>
        <a:p>
          <a:endParaRPr lang="zh-CN" altLang="en-US"/>
        </a:p>
      </dgm:t>
    </dgm:pt>
    <dgm:pt modelId="{C095F936-E409-45B1-9CC3-CF61B343BD38}" type="sibTrans" cxnId="{BB6C619E-7D5C-4543-B24E-022F9656A49A}">
      <dgm:prSet/>
      <dgm:spPr/>
      <dgm:t>
        <a:bodyPr/>
        <a:lstStyle/>
        <a:p>
          <a:endParaRPr lang="zh-CN" altLang="en-US"/>
        </a:p>
      </dgm:t>
    </dgm:pt>
    <dgm:pt modelId="{903194D7-4D48-4C17-A846-41DD4F734EEC}">
      <dgm:prSet/>
      <dgm:spPr/>
      <dgm:t>
        <a:bodyPr/>
        <a:lstStyle/>
        <a:p>
          <a:r>
            <a:rPr lang="zh-CN" altLang="en-US" dirty="0"/>
            <a:t>回归</a:t>
          </a:r>
        </a:p>
      </dgm:t>
    </dgm:pt>
    <dgm:pt modelId="{F279E873-3F7A-4D99-B3E6-2AD5095ECBF1}" type="parTrans" cxnId="{A2B1234A-470D-48A3-85C6-44555E2AFEA1}">
      <dgm:prSet/>
      <dgm:spPr/>
      <dgm:t>
        <a:bodyPr/>
        <a:lstStyle/>
        <a:p>
          <a:endParaRPr lang="zh-CN" altLang="en-US"/>
        </a:p>
      </dgm:t>
    </dgm:pt>
    <dgm:pt modelId="{3D3CF64E-4546-4156-85CB-F2A67622BE1E}" type="sibTrans" cxnId="{A2B1234A-470D-48A3-85C6-44555E2AFEA1}">
      <dgm:prSet/>
      <dgm:spPr/>
      <dgm:t>
        <a:bodyPr/>
        <a:lstStyle/>
        <a:p>
          <a:endParaRPr lang="zh-CN" altLang="en-US"/>
        </a:p>
      </dgm:t>
    </dgm:pt>
    <dgm:pt modelId="{6B7C92F3-F6D6-4515-B8BF-C6B8F5118A5D}">
      <dgm:prSet/>
      <dgm:spPr/>
      <dgm:t>
        <a:bodyPr/>
        <a:lstStyle/>
        <a:p>
          <a:r>
            <a:rPr lang="zh-CN" altLang="en-US" dirty="0"/>
            <a:t>分类</a:t>
          </a:r>
        </a:p>
      </dgm:t>
    </dgm:pt>
    <dgm:pt modelId="{623D2B8A-B12D-46A7-836F-81068EE86090}" type="parTrans" cxnId="{B78D7E1D-D3B3-4F1A-B9C5-370740E58A84}">
      <dgm:prSet/>
      <dgm:spPr/>
      <dgm:t>
        <a:bodyPr/>
        <a:lstStyle/>
        <a:p>
          <a:endParaRPr lang="zh-CN" altLang="en-US"/>
        </a:p>
      </dgm:t>
    </dgm:pt>
    <dgm:pt modelId="{A07D0C1E-DDE8-43A0-84D0-50BDE5EE17C7}" type="sibTrans" cxnId="{B78D7E1D-D3B3-4F1A-B9C5-370740E58A84}">
      <dgm:prSet/>
      <dgm:spPr/>
      <dgm:t>
        <a:bodyPr/>
        <a:lstStyle/>
        <a:p>
          <a:endParaRPr lang="zh-CN" altLang="en-US"/>
        </a:p>
      </dgm:t>
    </dgm:pt>
    <dgm:pt modelId="{0ECAAC29-6044-4F8C-B5DF-8A85FEB5CD61}" type="pres">
      <dgm:prSet presAssocID="{E8CDE850-236D-400D-9A8B-DE489B71A54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0914A5A-8BE4-465F-9824-E23CEDCD5FF5}" type="pres">
      <dgm:prSet presAssocID="{A0D374BB-C119-467D-B477-7F953F2272A5}" presName="root1" presStyleCnt="0"/>
      <dgm:spPr/>
    </dgm:pt>
    <dgm:pt modelId="{969C73AF-14E7-4190-9633-66E1A4752B4A}" type="pres">
      <dgm:prSet presAssocID="{A0D374BB-C119-467D-B477-7F953F2272A5}" presName="LevelOneTextNode" presStyleLbl="node0" presStyleIdx="0" presStyleCnt="1">
        <dgm:presLayoutVars>
          <dgm:chPref val="3"/>
        </dgm:presLayoutVars>
      </dgm:prSet>
      <dgm:spPr/>
    </dgm:pt>
    <dgm:pt modelId="{7981737A-BCB4-4009-8A2B-B64715FD0697}" type="pres">
      <dgm:prSet presAssocID="{A0D374BB-C119-467D-B477-7F953F2272A5}" presName="level2hierChild" presStyleCnt="0"/>
      <dgm:spPr/>
    </dgm:pt>
    <dgm:pt modelId="{3BB42392-2A7B-4F21-BFDC-C2AFE7069E98}" type="pres">
      <dgm:prSet presAssocID="{7FFD474A-3CBB-408D-A924-1970AC19696B}" presName="conn2-1" presStyleLbl="parChTrans1D2" presStyleIdx="0" presStyleCnt="3"/>
      <dgm:spPr/>
    </dgm:pt>
    <dgm:pt modelId="{7535BB72-DB15-4D18-AF7E-A284D3757998}" type="pres">
      <dgm:prSet presAssocID="{7FFD474A-3CBB-408D-A924-1970AC19696B}" presName="connTx" presStyleLbl="parChTrans1D2" presStyleIdx="0" presStyleCnt="3"/>
      <dgm:spPr/>
    </dgm:pt>
    <dgm:pt modelId="{9DDEE6E7-E703-41AA-9529-51323607F1FC}" type="pres">
      <dgm:prSet presAssocID="{3D3F6D5D-9087-48C9-90C5-C09BB0E4F7D6}" presName="root2" presStyleCnt="0"/>
      <dgm:spPr/>
    </dgm:pt>
    <dgm:pt modelId="{17732B36-021C-460B-A620-FDDCA2AD8EA8}" type="pres">
      <dgm:prSet presAssocID="{3D3F6D5D-9087-48C9-90C5-C09BB0E4F7D6}" presName="LevelTwoTextNode" presStyleLbl="node2" presStyleIdx="0" presStyleCnt="3">
        <dgm:presLayoutVars>
          <dgm:chPref val="3"/>
        </dgm:presLayoutVars>
      </dgm:prSet>
      <dgm:spPr/>
    </dgm:pt>
    <dgm:pt modelId="{3AED477E-2A3B-4C16-B48E-861A40397EAB}" type="pres">
      <dgm:prSet presAssocID="{3D3F6D5D-9087-48C9-90C5-C09BB0E4F7D6}" presName="level3hierChild" presStyleCnt="0"/>
      <dgm:spPr/>
    </dgm:pt>
    <dgm:pt modelId="{D427CCC2-44FC-4895-B65A-4F125D512B75}" type="pres">
      <dgm:prSet presAssocID="{F279E873-3F7A-4D99-B3E6-2AD5095ECBF1}" presName="conn2-1" presStyleLbl="parChTrans1D3" presStyleIdx="0" presStyleCnt="2"/>
      <dgm:spPr/>
    </dgm:pt>
    <dgm:pt modelId="{838E7892-0512-44ED-87B1-AB5BD1FF5EDB}" type="pres">
      <dgm:prSet presAssocID="{F279E873-3F7A-4D99-B3E6-2AD5095ECBF1}" presName="connTx" presStyleLbl="parChTrans1D3" presStyleIdx="0" presStyleCnt="2"/>
      <dgm:spPr/>
    </dgm:pt>
    <dgm:pt modelId="{FDAC3484-729F-4489-938D-940762CC45E7}" type="pres">
      <dgm:prSet presAssocID="{903194D7-4D48-4C17-A846-41DD4F734EEC}" presName="root2" presStyleCnt="0"/>
      <dgm:spPr/>
    </dgm:pt>
    <dgm:pt modelId="{A21D2922-5CE1-49F4-8438-B658005D80CC}" type="pres">
      <dgm:prSet presAssocID="{903194D7-4D48-4C17-A846-41DD4F734EEC}" presName="LevelTwoTextNode" presStyleLbl="node3" presStyleIdx="0" presStyleCnt="2">
        <dgm:presLayoutVars>
          <dgm:chPref val="3"/>
        </dgm:presLayoutVars>
      </dgm:prSet>
      <dgm:spPr/>
    </dgm:pt>
    <dgm:pt modelId="{0587E224-DA27-4476-8B29-006CED4559D6}" type="pres">
      <dgm:prSet presAssocID="{903194D7-4D48-4C17-A846-41DD4F734EEC}" presName="level3hierChild" presStyleCnt="0"/>
      <dgm:spPr/>
    </dgm:pt>
    <dgm:pt modelId="{7A7B4226-4695-457A-B54F-0D7B10E767DF}" type="pres">
      <dgm:prSet presAssocID="{623D2B8A-B12D-46A7-836F-81068EE86090}" presName="conn2-1" presStyleLbl="parChTrans1D3" presStyleIdx="1" presStyleCnt="2"/>
      <dgm:spPr/>
    </dgm:pt>
    <dgm:pt modelId="{0F466E37-5C7A-4E96-A9F8-6728E5E17394}" type="pres">
      <dgm:prSet presAssocID="{623D2B8A-B12D-46A7-836F-81068EE86090}" presName="connTx" presStyleLbl="parChTrans1D3" presStyleIdx="1" presStyleCnt="2"/>
      <dgm:spPr/>
    </dgm:pt>
    <dgm:pt modelId="{4AC3BDEC-FC73-4C70-851C-4E12177FE2BC}" type="pres">
      <dgm:prSet presAssocID="{6B7C92F3-F6D6-4515-B8BF-C6B8F5118A5D}" presName="root2" presStyleCnt="0"/>
      <dgm:spPr/>
    </dgm:pt>
    <dgm:pt modelId="{2D34A142-FCC8-4EDC-877C-EDCDE4A86164}" type="pres">
      <dgm:prSet presAssocID="{6B7C92F3-F6D6-4515-B8BF-C6B8F5118A5D}" presName="LevelTwoTextNode" presStyleLbl="node3" presStyleIdx="1" presStyleCnt="2">
        <dgm:presLayoutVars>
          <dgm:chPref val="3"/>
        </dgm:presLayoutVars>
      </dgm:prSet>
      <dgm:spPr/>
    </dgm:pt>
    <dgm:pt modelId="{740FFEE4-5E56-4142-9FAD-3BF35F102B86}" type="pres">
      <dgm:prSet presAssocID="{6B7C92F3-F6D6-4515-B8BF-C6B8F5118A5D}" presName="level3hierChild" presStyleCnt="0"/>
      <dgm:spPr/>
    </dgm:pt>
    <dgm:pt modelId="{A2AD7D36-09CD-4E46-8745-3DA7F05991C7}" type="pres">
      <dgm:prSet presAssocID="{5EE16787-D672-4B1D-ABA4-EAD0DA4B7392}" presName="conn2-1" presStyleLbl="parChTrans1D2" presStyleIdx="1" presStyleCnt="3"/>
      <dgm:spPr/>
    </dgm:pt>
    <dgm:pt modelId="{345E2A11-DC55-4EC8-B4AF-6A7BC3AE1CB0}" type="pres">
      <dgm:prSet presAssocID="{5EE16787-D672-4B1D-ABA4-EAD0DA4B7392}" presName="connTx" presStyleLbl="parChTrans1D2" presStyleIdx="1" presStyleCnt="3"/>
      <dgm:spPr/>
    </dgm:pt>
    <dgm:pt modelId="{A36144B6-1955-47B1-9FDA-133E10539DDA}" type="pres">
      <dgm:prSet presAssocID="{7F078612-CAF1-4BB7-B536-9ABF2C7C215A}" presName="root2" presStyleCnt="0"/>
      <dgm:spPr/>
    </dgm:pt>
    <dgm:pt modelId="{BD7F1024-135A-4F95-A093-A41B997558BC}" type="pres">
      <dgm:prSet presAssocID="{7F078612-CAF1-4BB7-B536-9ABF2C7C215A}" presName="LevelTwoTextNode" presStyleLbl="node2" presStyleIdx="1" presStyleCnt="3">
        <dgm:presLayoutVars>
          <dgm:chPref val="3"/>
        </dgm:presLayoutVars>
      </dgm:prSet>
      <dgm:spPr/>
    </dgm:pt>
    <dgm:pt modelId="{EA7619AE-0F22-47B7-BDF4-5F87E4BC6BA1}" type="pres">
      <dgm:prSet presAssocID="{7F078612-CAF1-4BB7-B536-9ABF2C7C215A}" presName="level3hierChild" presStyleCnt="0"/>
      <dgm:spPr/>
    </dgm:pt>
    <dgm:pt modelId="{21FE28CD-B15F-4EF3-99F4-7DA170D6E321}" type="pres">
      <dgm:prSet presAssocID="{21B2E058-6BBE-47D5-9D3A-A177D5CB0B89}" presName="conn2-1" presStyleLbl="parChTrans1D2" presStyleIdx="2" presStyleCnt="3"/>
      <dgm:spPr/>
    </dgm:pt>
    <dgm:pt modelId="{BEF35988-C3C8-45CC-9DD5-63F9A1626C27}" type="pres">
      <dgm:prSet presAssocID="{21B2E058-6BBE-47D5-9D3A-A177D5CB0B89}" presName="connTx" presStyleLbl="parChTrans1D2" presStyleIdx="2" presStyleCnt="3"/>
      <dgm:spPr/>
    </dgm:pt>
    <dgm:pt modelId="{8FC70FEF-B207-4424-BAEF-275AC97FDFDB}" type="pres">
      <dgm:prSet presAssocID="{ACCDE7A6-5974-4635-82EA-CA366FD4B6F7}" presName="root2" presStyleCnt="0"/>
      <dgm:spPr/>
    </dgm:pt>
    <dgm:pt modelId="{5F38987D-7D8E-4A08-A028-508ECFE5FB67}" type="pres">
      <dgm:prSet presAssocID="{ACCDE7A6-5974-4635-82EA-CA366FD4B6F7}" presName="LevelTwoTextNode" presStyleLbl="node2" presStyleIdx="2" presStyleCnt="3">
        <dgm:presLayoutVars>
          <dgm:chPref val="3"/>
        </dgm:presLayoutVars>
      </dgm:prSet>
      <dgm:spPr/>
    </dgm:pt>
    <dgm:pt modelId="{A7EB0A22-FE20-4035-ACEE-7606C6FA84F3}" type="pres">
      <dgm:prSet presAssocID="{ACCDE7A6-5974-4635-82EA-CA366FD4B6F7}" presName="level3hierChild" presStyleCnt="0"/>
      <dgm:spPr/>
    </dgm:pt>
  </dgm:ptLst>
  <dgm:cxnLst>
    <dgm:cxn modelId="{2758B69E-BBD5-44BA-838D-5B95CB8E8203}" type="presOf" srcId="{7F078612-CAF1-4BB7-B536-9ABF2C7C215A}" destId="{BD7F1024-135A-4F95-A093-A41B997558BC}" srcOrd="0" destOrd="0" presId="urn:microsoft.com/office/officeart/2008/layout/HorizontalMultiLevelHierarchy"/>
    <dgm:cxn modelId="{1FD34C7E-DA62-434D-BE94-96D419BBFD73}" type="presOf" srcId="{ACCDE7A6-5974-4635-82EA-CA366FD4B6F7}" destId="{5F38987D-7D8E-4A08-A028-508ECFE5FB67}" srcOrd="0" destOrd="0" presId="urn:microsoft.com/office/officeart/2008/layout/HorizontalMultiLevelHierarchy"/>
    <dgm:cxn modelId="{A2B1234A-470D-48A3-85C6-44555E2AFEA1}" srcId="{3D3F6D5D-9087-48C9-90C5-C09BB0E4F7D6}" destId="{903194D7-4D48-4C17-A846-41DD4F734EEC}" srcOrd="0" destOrd="0" parTransId="{F279E873-3F7A-4D99-B3E6-2AD5095ECBF1}" sibTransId="{3D3CF64E-4546-4156-85CB-F2A67622BE1E}"/>
    <dgm:cxn modelId="{07C80731-660F-4B2B-88D5-D9F6FC98ECAA}" type="presOf" srcId="{6B7C92F3-F6D6-4515-B8BF-C6B8F5118A5D}" destId="{2D34A142-FCC8-4EDC-877C-EDCDE4A86164}" srcOrd="0" destOrd="0" presId="urn:microsoft.com/office/officeart/2008/layout/HorizontalMultiLevelHierarchy"/>
    <dgm:cxn modelId="{8AFEEA88-539B-4F1B-B259-FE143F72D401}" srcId="{A0D374BB-C119-467D-B477-7F953F2272A5}" destId="{3D3F6D5D-9087-48C9-90C5-C09BB0E4F7D6}" srcOrd="0" destOrd="0" parTransId="{7FFD474A-3CBB-408D-A924-1970AC19696B}" sibTransId="{32FE6239-E004-47E0-9BF7-AA838B6ED7D8}"/>
    <dgm:cxn modelId="{B78D7E1D-D3B3-4F1A-B9C5-370740E58A84}" srcId="{3D3F6D5D-9087-48C9-90C5-C09BB0E4F7D6}" destId="{6B7C92F3-F6D6-4515-B8BF-C6B8F5118A5D}" srcOrd="1" destOrd="0" parTransId="{623D2B8A-B12D-46A7-836F-81068EE86090}" sibTransId="{A07D0C1E-DDE8-43A0-84D0-50BDE5EE17C7}"/>
    <dgm:cxn modelId="{A72C2DBD-E50F-4174-95E7-BB6EBCB32089}" type="presOf" srcId="{623D2B8A-B12D-46A7-836F-81068EE86090}" destId="{7A7B4226-4695-457A-B54F-0D7B10E767DF}" srcOrd="0" destOrd="0" presId="urn:microsoft.com/office/officeart/2008/layout/HorizontalMultiLevelHierarchy"/>
    <dgm:cxn modelId="{BA2E1E9B-C787-4487-B103-42A684F15756}" type="presOf" srcId="{7FFD474A-3CBB-408D-A924-1970AC19696B}" destId="{3BB42392-2A7B-4F21-BFDC-C2AFE7069E98}" srcOrd="0" destOrd="0" presId="urn:microsoft.com/office/officeart/2008/layout/HorizontalMultiLevelHierarchy"/>
    <dgm:cxn modelId="{BB6C619E-7D5C-4543-B24E-022F9656A49A}" srcId="{A0D374BB-C119-467D-B477-7F953F2272A5}" destId="{ACCDE7A6-5974-4635-82EA-CA366FD4B6F7}" srcOrd="2" destOrd="0" parTransId="{21B2E058-6BBE-47D5-9D3A-A177D5CB0B89}" sibTransId="{C095F936-E409-45B1-9CC3-CF61B343BD38}"/>
    <dgm:cxn modelId="{3CB2DF3C-BB22-40F6-B15A-22E505184155}" type="presOf" srcId="{21B2E058-6BBE-47D5-9D3A-A177D5CB0B89}" destId="{21FE28CD-B15F-4EF3-99F4-7DA170D6E321}" srcOrd="0" destOrd="0" presId="urn:microsoft.com/office/officeart/2008/layout/HorizontalMultiLevelHierarchy"/>
    <dgm:cxn modelId="{AD7AEE85-D544-481F-B5AD-ADC1365BD40F}" type="presOf" srcId="{903194D7-4D48-4C17-A846-41DD4F734EEC}" destId="{A21D2922-5CE1-49F4-8438-B658005D80CC}" srcOrd="0" destOrd="0" presId="urn:microsoft.com/office/officeart/2008/layout/HorizontalMultiLevelHierarchy"/>
    <dgm:cxn modelId="{CB636FA7-2D3A-42EF-BAA4-8A05B195AE90}" type="presOf" srcId="{E8CDE850-236D-400D-9A8B-DE489B71A547}" destId="{0ECAAC29-6044-4F8C-B5DF-8A85FEB5CD61}" srcOrd="0" destOrd="0" presId="urn:microsoft.com/office/officeart/2008/layout/HorizontalMultiLevelHierarchy"/>
    <dgm:cxn modelId="{806A1161-0E7D-4EB4-B5FC-152D0CE4601F}" srcId="{E8CDE850-236D-400D-9A8B-DE489B71A547}" destId="{A0D374BB-C119-467D-B477-7F953F2272A5}" srcOrd="0" destOrd="0" parTransId="{2870C810-D7A9-496B-9A5C-B18E760047A7}" sibTransId="{B84B6F5F-006C-4053-BF96-8E7D04AEA62D}"/>
    <dgm:cxn modelId="{CF26B8FE-65F0-46AA-BFD6-3F116FC361F5}" type="presOf" srcId="{623D2B8A-B12D-46A7-836F-81068EE86090}" destId="{0F466E37-5C7A-4E96-A9F8-6728E5E17394}" srcOrd="1" destOrd="0" presId="urn:microsoft.com/office/officeart/2008/layout/HorizontalMultiLevelHierarchy"/>
    <dgm:cxn modelId="{E43B22AB-FDA8-498B-B671-4EB61F4D7A9A}" type="presOf" srcId="{3D3F6D5D-9087-48C9-90C5-C09BB0E4F7D6}" destId="{17732B36-021C-460B-A620-FDDCA2AD8EA8}" srcOrd="0" destOrd="0" presId="urn:microsoft.com/office/officeart/2008/layout/HorizontalMultiLevelHierarchy"/>
    <dgm:cxn modelId="{AC6F936D-95B5-478C-9BEE-37640E74DBA3}" type="presOf" srcId="{5EE16787-D672-4B1D-ABA4-EAD0DA4B7392}" destId="{A2AD7D36-09CD-4E46-8745-3DA7F05991C7}" srcOrd="0" destOrd="0" presId="urn:microsoft.com/office/officeart/2008/layout/HorizontalMultiLevelHierarchy"/>
    <dgm:cxn modelId="{09F9A899-5FBC-4001-813C-959B48DBD60A}" srcId="{A0D374BB-C119-467D-B477-7F953F2272A5}" destId="{7F078612-CAF1-4BB7-B536-9ABF2C7C215A}" srcOrd="1" destOrd="0" parTransId="{5EE16787-D672-4B1D-ABA4-EAD0DA4B7392}" sibTransId="{A62A21D0-BAA6-4562-8C73-4084899EFE41}"/>
    <dgm:cxn modelId="{6809CFDE-88B8-4CF4-BE63-32EA35840028}" type="presOf" srcId="{7FFD474A-3CBB-408D-A924-1970AC19696B}" destId="{7535BB72-DB15-4D18-AF7E-A284D3757998}" srcOrd="1" destOrd="0" presId="urn:microsoft.com/office/officeart/2008/layout/HorizontalMultiLevelHierarchy"/>
    <dgm:cxn modelId="{793D8D95-A0A3-4DE5-B3AE-818EA217D8B2}" type="presOf" srcId="{5EE16787-D672-4B1D-ABA4-EAD0DA4B7392}" destId="{345E2A11-DC55-4EC8-B4AF-6A7BC3AE1CB0}" srcOrd="1" destOrd="0" presId="urn:microsoft.com/office/officeart/2008/layout/HorizontalMultiLevelHierarchy"/>
    <dgm:cxn modelId="{7539EB72-352D-4190-8DED-362623A7383E}" type="presOf" srcId="{A0D374BB-C119-467D-B477-7F953F2272A5}" destId="{969C73AF-14E7-4190-9633-66E1A4752B4A}" srcOrd="0" destOrd="0" presId="urn:microsoft.com/office/officeart/2008/layout/HorizontalMultiLevelHierarchy"/>
    <dgm:cxn modelId="{C22FF73D-B35C-4B19-A428-4C5E8770D0D2}" type="presOf" srcId="{F279E873-3F7A-4D99-B3E6-2AD5095ECBF1}" destId="{D427CCC2-44FC-4895-B65A-4F125D512B75}" srcOrd="0" destOrd="0" presId="urn:microsoft.com/office/officeart/2008/layout/HorizontalMultiLevelHierarchy"/>
    <dgm:cxn modelId="{FBFDBBD1-B30F-4ABC-9B06-1AE9F2FEB199}" type="presOf" srcId="{F279E873-3F7A-4D99-B3E6-2AD5095ECBF1}" destId="{838E7892-0512-44ED-87B1-AB5BD1FF5EDB}" srcOrd="1" destOrd="0" presId="urn:microsoft.com/office/officeart/2008/layout/HorizontalMultiLevelHierarchy"/>
    <dgm:cxn modelId="{E39CE7D7-FA00-4FE8-9E78-987054B632B5}" type="presOf" srcId="{21B2E058-6BBE-47D5-9D3A-A177D5CB0B89}" destId="{BEF35988-C3C8-45CC-9DD5-63F9A1626C27}" srcOrd="1" destOrd="0" presId="urn:microsoft.com/office/officeart/2008/layout/HorizontalMultiLevelHierarchy"/>
    <dgm:cxn modelId="{EC064DB5-98B0-46AC-AA92-CE7A9EBC51D6}" type="presParOf" srcId="{0ECAAC29-6044-4F8C-B5DF-8A85FEB5CD61}" destId="{90914A5A-8BE4-465F-9824-E23CEDCD5FF5}" srcOrd="0" destOrd="0" presId="urn:microsoft.com/office/officeart/2008/layout/HorizontalMultiLevelHierarchy"/>
    <dgm:cxn modelId="{09CCD101-F6DE-40E6-89A3-4C7BA1400D8F}" type="presParOf" srcId="{90914A5A-8BE4-465F-9824-E23CEDCD5FF5}" destId="{969C73AF-14E7-4190-9633-66E1A4752B4A}" srcOrd="0" destOrd="0" presId="urn:microsoft.com/office/officeart/2008/layout/HorizontalMultiLevelHierarchy"/>
    <dgm:cxn modelId="{CC8F2414-0468-400C-84FE-7F6A85E9559B}" type="presParOf" srcId="{90914A5A-8BE4-465F-9824-E23CEDCD5FF5}" destId="{7981737A-BCB4-4009-8A2B-B64715FD0697}" srcOrd="1" destOrd="0" presId="urn:microsoft.com/office/officeart/2008/layout/HorizontalMultiLevelHierarchy"/>
    <dgm:cxn modelId="{AD5DB340-1618-4B60-9CAB-3463C89FA26E}" type="presParOf" srcId="{7981737A-BCB4-4009-8A2B-B64715FD0697}" destId="{3BB42392-2A7B-4F21-BFDC-C2AFE7069E98}" srcOrd="0" destOrd="0" presId="urn:microsoft.com/office/officeart/2008/layout/HorizontalMultiLevelHierarchy"/>
    <dgm:cxn modelId="{5833A9E3-1DD2-4B9A-9045-BAB8216B8C71}" type="presParOf" srcId="{3BB42392-2A7B-4F21-BFDC-C2AFE7069E98}" destId="{7535BB72-DB15-4D18-AF7E-A284D3757998}" srcOrd="0" destOrd="0" presId="urn:microsoft.com/office/officeart/2008/layout/HorizontalMultiLevelHierarchy"/>
    <dgm:cxn modelId="{71129FE0-457E-482B-9597-29733776F675}" type="presParOf" srcId="{7981737A-BCB4-4009-8A2B-B64715FD0697}" destId="{9DDEE6E7-E703-41AA-9529-51323607F1FC}" srcOrd="1" destOrd="0" presId="urn:microsoft.com/office/officeart/2008/layout/HorizontalMultiLevelHierarchy"/>
    <dgm:cxn modelId="{F18F2B63-68FB-4010-813B-F88EFE968F9B}" type="presParOf" srcId="{9DDEE6E7-E703-41AA-9529-51323607F1FC}" destId="{17732B36-021C-460B-A620-FDDCA2AD8EA8}" srcOrd="0" destOrd="0" presId="urn:microsoft.com/office/officeart/2008/layout/HorizontalMultiLevelHierarchy"/>
    <dgm:cxn modelId="{BEEEDEFB-8F9C-4218-A79D-E05C34FAFB94}" type="presParOf" srcId="{9DDEE6E7-E703-41AA-9529-51323607F1FC}" destId="{3AED477E-2A3B-4C16-B48E-861A40397EAB}" srcOrd="1" destOrd="0" presId="urn:microsoft.com/office/officeart/2008/layout/HorizontalMultiLevelHierarchy"/>
    <dgm:cxn modelId="{29FA4281-55C0-43AB-B90E-69B5DEC92C35}" type="presParOf" srcId="{3AED477E-2A3B-4C16-B48E-861A40397EAB}" destId="{D427CCC2-44FC-4895-B65A-4F125D512B75}" srcOrd="0" destOrd="0" presId="urn:microsoft.com/office/officeart/2008/layout/HorizontalMultiLevelHierarchy"/>
    <dgm:cxn modelId="{9D37C0EA-606B-4764-9577-6615A4CCEEEB}" type="presParOf" srcId="{D427CCC2-44FC-4895-B65A-4F125D512B75}" destId="{838E7892-0512-44ED-87B1-AB5BD1FF5EDB}" srcOrd="0" destOrd="0" presId="urn:microsoft.com/office/officeart/2008/layout/HorizontalMultiLevelHierarchy"/>
    <dgm:cxn modelId="{EA143AEF-2649-4080-9408-F4698E57AC5C}" type="presParOf" srcId="{3AED477E-2A3B-4C16-B48E-861A40397EAB}" destId="{FDAC3484-729F-4489-938D-940762CC45E7}" srcOrd="1" destOrd="0" presId="urn:microsoft.com/office/officeart/2008/layout/HorizontalMultiLevelHierarchy"/>
    <dgm:cxn modelId="{3DB408D1-D282-465E-A20E-009EA7840F9E}" type="presParOf" srcId="{FDAC3484-729F-4489-938D-940762CC45E7}" destId="{A21D2922-5CE1-49F4-8438-B658005D80CC}" srcOrd="0" destOrd="0" presId="urn:microsoft.com/office/officeart/2008/layout/HorizontalMultiLevelHierarchy"/>
    <dgm:cxn modelId="{306CB8BB-B110-4D81-9B89-FB6EF93616A0}" type="presParOf" srcId="{FDAC3484-729F-4489-938D-940762CC45E7}" destId="{0587E224-DA27-4476-8B29-006CED4559D6}" srcOrd="1" destOrd="0" presId="urn:microsoft.com/office/officeart/2008/layout/HorizontalMultiLevelHierarchy"/>
    <dgm:cxn modelId="{69D10A28-F04D-4433-B10D-4194A26D506C}" type="presParOf" srcId="{3AED477E-2A3B-4C16-B48E-861A40397EAB}" destId="{7A7B4226-4695-457A-B54F-0D7B10E767DF}" srcOrd="2" destOrd="0" presId="urn:microsoft.com/office/officeart/2008/layout/HorizontalMultiLevelHierarchy"/>
    <dgm:cxn modelId="{DD147011-CF01-44F0-8C3C-AFF2E7949A9B}" type="presParOf" srcId="{7A7B4226-4695-457A-B54F-0D7B10E767DF}" destId="{0F466E37-5C7A-4E96-A9F8-6728E5E17394}" srcOrd="0" destOrd="0" presId="urn:microsoft.com/office/officeart/2008/layout/HorizontalMultiLevelHierarchy"/>
    <dgm:cxn modelId="{3C09A293-71A5-44EF-9599-83311C6A004C}" type="presParOf" srcId="{3AED477E-2A3B-4C16-B48E-861A40397EAB}" destId="{4AC3BDEC-FC73-4C70-851C-4E12177FE2BC}" srcOrd="3" destOrd="0" presId="urn:microsoft.com/office/officeart/2008/layout/HorizontalMultiLevelHierarchy"/>
    <dgm:cxn modelId="{5469FC83-96FE-44DB-838E-217E0528AA5F}" type="presParOf" srcId="{4AC3BDEC-FC73-4C70-851C-4E12177FE2BC}" destId="{2D34A142-FCC8-4EDC-877C-EDCDE4A86164}" srcOrd="0" destOrd="0" presId="urn:microsoft.com/office/officeart/2008/layout/HorizontalMultiLevelHierarchy"/>
    <dgm:cxn modelId="{BD311967-B58F-4E33-B671-92DBF3954842}" type="presParOf" srcId="{4AC3BDEC-FC73-4C70-851C-4E12177FE2BC}" destId="{740FFEE4-5E56-4142-9FAD-3BF35F102B86}" srcOrd="1" destOrd="0" presId="urn:microsoft.com/office/officeart/2008/layout/HorizontalMultiLevelHierarchy"/>
    <dgm:cxn modelId="{302B1E82-8DCE-4A0C-9216-7252B4480131}" type="presParOf" srcId="{7981737A-BCB4-4009-8A2B-B64715FD0697}" destId="{A2AD7D36-09CD-4E46-8745-3DA7F05991C7}" srcOrd="2" destOrd="0" presId="urn:microsoft.com/office/officeart/2008/layout/HorizontalMultiLevelHierarchy"/>
    <dgm:cxn modelId="{ADB6B0B2-266F-462F-B17D-46664063826E}" type="presParOf" srcId="{A2AD7D36-09CD-4E46-8745-3DA7F05991C7}" destId="{345E2A11-DC55-4EC8-B4AF-6A7BC3AE1CB0}" srcOrd="0" destOrd="0" presId="urn:microsoft.com/office/officeart/2008/layout/HorizontalMultiLevelHierarchy"/>
    <dgm:cxn modelId="{31929A67-DDF7-4393-94BB-68B0E018B6D4}" type="presParOf" srcId="{7981737A-BCB4-4009-8A2B-B64715FD0697}" destId="{A36144B6-1955-47B1-9FDA-133E10539DDA}" srcOrd="3" destOrd="0" presId="urn:microsoft.com/office/officeart/2008/layout/HorizontalMultiLevelHierarchy"/>
    <dgm:cxn modelId="{72DD661C-233B-454A-9E0C-226876DD5EE1}" type="presParOf" srcId="{A36144B6-1955-47B1-9FDA-133E10539DDA}" destId="{BD7F1024-135A-4F95-A093-A41B997558BC}" srcOrd="0" destOrd="0" presId="urn:microsoft.com/office/officeart/2008/layout/HorizontalMultiLevelHierarchy"/>
    <dgm:cxn modelId="{5FB4419E-A323-40B7-918B-6268F4F5D427}" type="presParOf" srcId="{A36144B6-1955-47B1-9FDA-133E10539DDA}" destId="{EA7619AE-0F22-47B7-BDF4-5F87E4BC6BA1}" srcOrd="1" destOrd="0" presId="urn:microsoft.com/office/officeart/2008/layout/HorizontalMultiLevelHierarchy"/>
    <dgm:cxn modelId="{BB7DE028-3321-4291-92B4-9B97DEB42B9E}" type="presParOf" srcId="{7981737A-BCB4-4009-8A2B-B64715FD0697}" destId="{21FE28CD-B15F-4EF3-99F4-7DA170D6E321}" srcOrd="4" destOrd="0" presId="urn:microsoft.com/office/officeart/2008/layout/HorizontalMultiLevelHierarchy"/>
    <dgm:cxn modelId="{D95597B3-C439-4B40-8BD9-2F325F59D3C0}" type="presParOf" srcId="{21FE28CD-B15F-4EF3-99F4-7DA170D6E321}" destId="{BEF35988-C3C8-45CC-9DD5-63F9A1626C27}" srcOrd="0" destOrd="0" presId="urn:microsoft.com/office/officeart/2008/layout/HorizontalMultiLevelHierarchy"/>
    <dgm:cxn modelId="{33076F7D-6140-4796-8F54-6A89D4B158B9}" type="presParOf" srcId="{7981737A-BCB4-4009-8A2B-B64715FD0697}" destId="{8FC70FEF-B207-4424-BAEF-275AC97FDFDB}" srcOrd="5" destOrd="0" presId="urn:microsoft.com/office/officeart/2008/layout/HorizontalMultiLevelHierarchy"/>
    <dgm:cxn modelId="{E6BC5820-CC2D-452F-BAF1-4118B55C0765}" type="presParOf" srcId="{8FC70FEF-B207-4424-BAEF-275AC97FDFDB}" destId="{5F38987D-7D8E-4A08-A028-508ECFE5FB67}" srcOrd="0" destOrd="0" presId="urn:microsoft.com/office/officeart/2008/layout/HorizontalMultiLevelHierarchy"/>
    <dgm:cxn modelId="{2B1A5747-D0BD-4ED9-A09D-8843A580AE98}" type="presParOf" srcId="{8FC70FEF-B207-4424-BAEF-275AC97FDFDB}" destId="{A7EB0A22-FE20-4035-ACEE-7606C6FA84F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7A969-DD77-4DD9-A7BA-86A652DBD6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6C7FFBF-ABEF-4B76-9474-6BA7D2D14F13}">
      <dgm:prSet phldrT="[文本]"/>
      <dgm:spPr/>
      <dgm:t>
        <a:bodyPr/>
        <a:lstStyle/>
        <a:p>
          <a:r>
            <a:rPr lang="zh-CN" altLang="en-US" dirty="0"/>
            <a:t>统计量</a:t>
          </a:r>
        </a:p>
      </dgm:t>
    </dgm:pt>
    <dgm:pt modelId="{7C7DAAB5-5C58-4173-8B0F-D3407592F84B}" type="parTrans" cxnId="{C31C6C48-5C9A-4B0A-A005-DDBE254D4D35}">
      <dgm:prSet/>
      <dgm:spPr/>
      <dgm:t>
        <a:bodyPr/>
        <a:lstStyle/>
        <a:p>
          <a:endParaRPr lang="zh-CN" altLang="en-US"/>
        </a:p>
      </dgm:t>
    </dgm:pt>
    <dgm:pt modelId="{7B6BA1AC-2431-45EE-976D-C1BAD800BED8}" type="sibTrans" cxnId="{C31C6C48-5C9A-4B0A-A005-DDBE254D4D35}">
      <dgm:prSet/>
      <dgm:spPr/>
      <dgm:t>
        <a:bodyPr/>
        <a:lstStyle/>
        <a:p>
          <a:endParaRPr lang="zh-CN" altLang="en-US"/>
        </a:p>
      </dgm:t>
    </dgm:pt>
    <dgm:pt modelId="{42955259-A0BA-42A7-8298-F47FB54541BB}">
      <dgm:prSet phldrT="[文本]"/>
      <dgm:spPr/>
      <dgm:t>
        <a:bodyPr/>
        <a:lstStyle/>
        <a:p>
          <a:r>
            <a:rPr lang="zh-CN" altLang="en-US" dirty="0"/>
            <a:t>集中性</a:t>
          </a:r>
          <a:endParaRPr lang="en-US" altLang="zh-CN" dirty="0"/>
        </a:p>
        <a:p>
          <a:r>
            <a:rPr lang="zh-CN" altLang="en-US" dirty="0"/>
            <a:t>（平均数）</a:t>
          </a:r>
        </a:p>
      </dgm:t>
    </dgm:pt>
    <dgm:pt modelId="{0CE77558-24D1-430A-9A1E-4FB9D75DA747}" type="parTrans" cxnId="{6C5565B8-655A-44FE-AD1E-0970B3BC07EA}">
      <dgm:prSet/>
      <dgm:spPr/>
      <dgm:t>
        <a:bodyPr/>
        <a:lstStyle/>
        <a:p>
          <a:endParaRPr lang="zh-CN" altLang="en-US"/>
        </a:p>
      </dgm:t>
    </dgm:pt>
    <dgm:pt modelId="{3550EB4C-C0CC-4398-A08E-F03E83E705AD}" type="sibTrans" cxnId="{6C5565B8-655A-44FE-AD1E-0970B3BC07EA}">
      <dgm:prSet/>
      <dgm:spPr/>
      <dgm:t>
        <a:bodyPr/>
        <a:lstStyle/>
        <a:p>
          <a:endParaRPr lang="zh-CN" altLang="en-US"/>
        </a:p>
      </dgm:t>
    </dgm:pt>
    <dgm:pt modelId="{CA970DF2-1F19-4755-B392-8DA9FA67C572}">
      <dgm:prSet phldrT="[文本]"/>
      <dgm:spPr/>
      <dgm:t>
        <a:bodyPr/>
        <a:lstStyle/>
        <a:p>
          <a:r>
            <a:rPr lang="zh-CN" altLang="en-US" dirty="0"/>
            <a:t>平均数</a:t>
          </a:r>
          <a:endParaRPr lang="en-US" altLang="zh-CN" dirty="0"/>
        </a:p>
      </dgm:t>
    </dgm:pt>
    <dgm:pt modelId="{F757A129-A249-4A54-B98F-749DD766DD80}" type="parTrans" cxnId="{C0408D00-C173-4A3C-98D4-BBF720DF4F01}">
      <dgm:prSet/>
      <dgm:spPr/>
      <dgm:t>
        <a:bodyPr/>
        <a:lstStyle/>
        <a:p>
          <a:endParaRPr lang="zh-CN" altLang="en-US"/>
        </a:p>
      </dgm:t>
    </dgm:pt>
    <dgm:pt modelId="{F36D6493-B319-4F2A-9789-3340C0B7C467}" type="sibTrans" cxnId="{C0408D00-C173-4A3C-98D4-BBF720DF4F01}">
      <dgm:prSet/>
      <dgm:spPr/>
      <dgm:t>
        <a:bodyPr/>
        <a:lstStyle/>
        <a:p>
          <a:endParaRPr lang="zh-CN" altLang="en-US"/>
        </a:p>
      </dgm:t>
    </dgm:pt>
    <dgm:pt modelId="{3BFF84A4-F622-4123-91B2-1004B7CC89E9}">
      <dgm:prSet phldrT="[文本]"/>
      <dgm:spPr/>
      <dgm:t>
        <a:bodyPr/>
        <a:lstStyle/>
        <a:p>
          <a:r>
            <a:rPr lang="zh-CN" altLang="en-US" dirty="0"/>
            <a:t>中位数</a:t>
          </a:r>
        </a:p>
      </dgm:t>
    </dgm:pt>
    <dgm:pt modelId="{696286F2-9569-4E09-98C2-BC9777E542AF}" type="parTrans" cxnId="{CEF5AAA0-9578-493A-B004-3DA32557ED9D}">
      <dgm:prSet/>
      <dgm:spPr/>
      <dgm:t>
        <a:bodyPr/>
        <a:lstStyle/>
        <a:p>
          <a:endParaRPr lang="zh-CN" altLang="en-US"/>
        </a:p>
      </dgm:t>
    </dgm:pt>
    <dgm:pt modelId="{B3817096-F703-4DB3-9713-0CB392B0DC48}" type="sibTrans" cxnId="{CEF5AAA0-9578-493A-B004-3DA32557ED9D}">
      <dgm:prSet/>
      <dgm:spPr/>
      <dgm:t>
        <a:bodyPr/>
        <a:lstStyle/>
        <a:p>
          <a:endParaRPr lang="zh-CN" altLang="en-US"/>
        </a:p>
      </dgm:t>
    </dgm:pt>
    <dgm:pt modelId="{34DD7079-4970-4E96-8531-CCA740E11044}">
      <dgm:prSet phldrT="[文本]"/>
      <dgm:spPr/>
      <dgm:t>
        <a:bodyPr/>
        <a:lstStyle/>
        <a:p>
          <a:r>
            <a:rPr lang="zh-CN" altLang="en-US" dirty="0"/>
            <a:t>方差</a:t>
          </a:r>
        </a:p>
      </dgm:t>
    </dgm:pt>
    <dgm:pt modelId="{0D362314-B420-4223-9D4E-B40D27D8F943}" type="parTrans" cxnId="{0C936185-ED80-4C97-9D8E-C30031FCC2A1}">
      <dgm:prSet/>
      <dgm:spPr/>
      <dgm:t>
        <a:bodyPr/>
        <a:lstStyle/>
        <a:p>
          <a:endParaRPr lang="zh-CN" altLang="en-US"/>
        </a:p>
      </dgm:t>
    </dgm:pt>
    <dgm:pt modelId="{AB0ED72A-EB96-4547-96FD-74BF7E7CFFF4}" type="sibTrans" cxnId="{0C936185-ED80-4C97-9D8E-C30031FCC2A1}">
      <dgm:prSet/>
      <dgm:spPr/>
      <dgm:t>
        <a:bodyPr/>
        <a:lstStyle/>
        <a:p>
          <a:endParaRPr lang="zh-CN" altLang="en-US"/>
        </a:p>
      </dgm:t>
    </dgm:pt>
    <dgm:pt modelId="{068E14CC-62BD-49F2-B37B-E9D58B8ADB40}">
      <dgm:prSet phldrT="[文本]"/>
      <dgm:spPr/>
      <dgm:t>
        <a:bodyPr/>
        <a:lstStyle/>
        <a:p>
          <a:r>
            <a:rPr lang="zh-CN" altLang="en-US" dirty="0"/>
            <a:t>众数</a:t>
          </a:r>
        </a:p>
      </dgm:t>
    </dgm:pt>
    <dgm:pt modelId="{2F16F08F-1B88-451D-A627-013FE63D22A8}" type="parTrans" cxnId="{465B4983-3C66-48F4-A57E-82B9385863A6}">
      <dgm:prSet/>
      <dgm:spPr/>
      <dgm:t>
        <a:bodyPr/>
        <a:lstStyle/>
        <a:p>
          <a:endParaRPr lang="zh-CN" altLang="en-US"/>
        </a:p>
      </dgm:t>
    </dgm:pt>
    <dgm:pt modelId="{10B5687C-884E-4A5D-92A6-D7820371BE0D}" type="sibTrans" cxnId="{465B4983-3C66-48F4-A57E-82B9385863A6}">
      <dgm:prSet/>
      <dgm:spPr/>
      <dgm:t>
        <a:bodyPr/>
        <a:lstStyle/>
        <a:p>
          <a:endParaRPr lang="zh-CN" altLang="en-US"/>
        </a:p>
      </dgm:t>
    </dgm:pt>
    <dgm:pt modelId="{BCD12D16-5AE9-43BB-8798-A99BAD04983F}">
      <dgm:prSet phldrT="[文本]"/>
      <dgm:spPr/>
      <dgm:t>
        <a:bodyPr/>
        <a:lstStyle/>
        <a:p>
          <a:r>
            <a:rPr lang="zh-CN" altLang="en-US" dirty="0"/>
            <a:t>离散型</a:t>
          </a:r>
          <a:endParaRPr lang="en-US" altLang="zh-CN" dirty="0"/>
        </a:p>
        <a:p>
          <a:r>
            <a:rPr lang="zh-CN" altLang="en-US" dirty="0"/>
            <a:t>（变异数）</a:t>
          </a:r>
        </a:p>
      </dgm:t>
    </dgm:pt>
    <dgm:pt modelId="{514A47C4-455A-47E4-8F19-8640BA6508A7}" type="sibTrans" cxnId="{1C1C7979-4AE6-462D-AA6C-1CFC4844E80F}">
      <dgm:prSet/>
      <dgm:spPr/>
      <dgm:t>
        <a:bodyPr/>
        <a:lstStyle/>
        <a:p>
          <a:endParaRPr lang="zh-CN" altLang="en-US"/>
        </a:p>
      </dgm:t>
    </dgm:pt>
    <dgm:pt modelId="{9B1B7194-AC8B-4F81-9101-3FA74ABF1603}" type="parTrans" cxnId="{1C1C7979-4AE6-462D-AA6C-1CFC4844E80F}">
      <dgm:prSet/>
      <dgm:spPr/>
      <dgm:t>
        <a:bodyPr/>
        <a:lstStyle/>
        <a:p>
          <a:endParaRPr lang="zh-CN" altLang="en-US"/>
        </a:p>
      </dgm:t>
    </dgm:pt>
    <dgm:pt modelId="{308F4E5B-D12D-417C-A067-811A30C75F11}">
      <dgm:prSet phldrT="[文本]"/>
      <dgm:spPr/>
      <dgm:t>
        <a:bodyPr/>
        <a:lstStyle/>
        <a:p>
          <a:r>
            <a:rPr lang="zh-CN" altLang="en-US" dirty="0"/>
            <a:t>标准差</a:t>
          </a:r>
        </a:p>
      </dgm:t>
    </dgm:pt>
    <dgm:pt modelId="{D6988352-68E1-4693-9765-0FE8605B76A3}" type="parTrans" cxnId="{CD5FE4F0-DC06-4AF3-BF7C-50D14D5AD7E5}">
      <dgm:prSet/>
      <dgm:spPr/>
      <dgm:t>
        <a:bodyPr/>
        <a:lstStyle/>
        <a:p>
          <a:endParaRPr lang="zh-CN" altLang="en-US"/>
        </a:p>
      </dgm:t>
    </dgm:pt>
    <dgm:pt modelId="{30809FA0-7DC5-4C41-BED1-BAC676449EA9}" type="sibTrans" cxnId="{CD5FE4F0-DC06-4AF3-BF7C-50D14D5AD7E5}">
      <dgm:prSet/>
      <dgm:spPr/>
      <dgm:t>
        <a:bodyPr/>
        <a:lstStyle/>
        <a:p>
          <a:endParaRPr lang="zh-CN" altLang="en-US"/>
        </a:p>
      </dgm:t>
    </dgm:pt>
    <dgm:pt modelId="{23493A3E-69E5-45FB-BF01-DA9FF66ED472}">
      <dgm:prSet phldrT="[文本]"/>
      <dgm:spPr/>
      <dgm:t>
        <a:bodyPr/>
        <a:lstStyle/>
        <a:p>
          <a:r>
            <a:rPr lang="zh-CN" altLang="en-US" dirty="0"/>
            <a:t>变异系数</a:t>
          </a:r>
        </a:p>
      </dgm:t>
    </dgm:pt>
    <dgm:pt modelId="{4DB64A43-C17D-4C18-B7ED-322AC85A8005}" type="parTrans" cxnId="{30E7C319-A032-4CD8-AAAA-A7D4665886BD}">
      <dgm:prSet/>
      <dgm:spPr/>
      <dgm:t>
        <a:bodyPr/>
        <a:lstStyle/>
        <a:p>
          <a:endParaRPr lang="zh-CN" altLang="en-US"/>
        </a:p>
      </dgm:t>
    </dgm:pt>
    <dgm:pt modelId="{13E27703-12C6-4185-8578-7ECD8D82827E}" type="sibTrans" cxnId="{30E7C319-A032-4CD8-AAAA-A7D4665886BD}">
      <dgm:prSet/>
      <dgm:spPr/>
      <dgm:t>
        <a:bodyPr/>
        <a:lstStyle/>
        <a:p>
          <a:endParaRPr lang="zh-CN" altLang="en-US"/>
        </a:p>
      </dgm:t>
    </dgm:pt>
    <dgm:pt modelId="{A32D1476-768D-4333-B2BF-F842C4CD2765}">
      <dgm:prSet phldrT="[文本]"/>
      <dgm:spPr/>
      <dgm:t>
        <a:bodyPr/>
        <a:lstStyle/>
        <a:p>
          <a:r>
            <a:rPr lang="zh-CN" altLang="en-US" dirty="0"/>
            <a:t>极差</a:t>
          </a:r>
        </a:p>
      </dgm:t>
    </dgm:pt>
    <dgm:pt modelId="{195793B8-EEEE-403C-9117-09278D7F2BC8}" type="parTrans" cxnId="{CC3E981B-DB20-47D2-B34A-8BF27F7179E2}">
      <dgm:prSet/>
      <dgm:spPr/>
      <dgm:t>
        <a:bodyPr/>
        <a:lstStyle/>
        <a:p>
          <a:endParaRPr lang="zh-CN" altLang="en-US"/>
        </a:p>
      </dgm:t>
    </dgm:pt>
    <dgm:pt modelId="{4CB35320-D1DA-46EA-959A-13E3483DDE84}" type="sibTrans" cxnId="{CC3E981B-DB20-47D2-B34A-8BF27F7179E2}">
      <dgm:prSet/>
      <dgm:spPr/>
      <dgm:t>
        <a:bodyPr/>
        <a:lstStyle/>
        <a:p>
          <a:endParaRPr lang="zh-CN" altLang="en-US"/>
        </a:p>
      </dgm:t>
    </dgm:pt>
    <dgm:pt modelId="{2DE96CE8-0AF6-4937-93FF-3C87DEEAA225}" type="pres">
      <dgm:prSet presAssocID="{D1B7A969-DD77-4DD9-A7BA-86A652DBD6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EAE37BA-EE77-46BA-A9EA-6D6BF677D2E7}" type="pres">
      <dgm:prSet presAssocID="{D6C7FFBF-ABEF-4B76-9474-6BA7D2D14F13}" presName="root1" presStyleCnt="0"/>
      <dgm:spPr/>
    </dgm:pt>
    <dgm:pt modelId="{E496F078-A9EF-4B4D-A257-D7CC2379D2BC}" type="pres">
      <dgm:prSet presAssocID="{D6C7FFBF-ABEF-4B76-9474-6BA7D2D14F13}" presName="LevelOneTextNode" presStyleLbl="node0" presStyleIdx="0" presStyleCnt="1">
        <dgm:presLayoutVars>
          <dgm:chPref val="3"/>
        </dgm:presLayoutVars>
      </dgm:prSet>
      <dgm:spPr/>
    </dgm:pt>
    <dgm:pt modelId="{7ADF7BFE-CD9F-4716-8B6D-261D91D4C3A6}" type="pres">
      <dgm:prSet presAssocID="{D6C7FFBF-ABEF-4B76-9474-6BA7D2D14F13}" presName="level2hierChild" presStyleCnt="0"/>
      <dgm:spPr/>
    </dgm:pt>
    <dgm:pt modelId="{D19E4933-EDAD-4454-940A-AA95D35E91CD}" type="pres">
      <dgm:prSet presAssocID="{0CE77558-24D1-430A-9A1E-4FB9D75DA747}" presName="conn2-1" presStyleLbl="parChTrans1D2" presStyleIdx="0" presStyleCnt="2"/>
      <dgm:spPr/>
    </dgm:pt>
    <dgm:pt modelId="{F573298D-648B-4023-8DF4-395832B318A9}" type="pres">
      <dgm:prSet presAssocID="{0CE77558-24D1-430A-9A1E-4FB9D75DA747}" presName="connTx" presStyleLbl="parChTrans1D2" presStyleIdx="0" presStyleCnt="2"/>
      <dgm:spPr/>
    </dgm:pt>
    <dgm:pt modelId="{D18E1639-297D-48B0-AB14-74CA6BFEBC69}" type="pres">
      <dgm:prSet presAssocID="{42955259-A0BA-42A7-8298-F47FB54541BB}" presName="root2" presStyleCnt="0"/>
      <dgm:spPr/>
    </dgm:pt>
    <dgm:pt modelId="{CEDEBBB2-A3A5-408B-819D-74E64C4DB003}" type="pres">
      <dgm:prSet presAssocID="{42955259-A0BA-42A7-8298-F47FB54541BB}" presName="LevelTwoTextNode" presStyleLbl="node2" presStyleIdx="0" presStyleCnt="2">
        <dgm:presLayoutVars>
          <dgm:chPref val="3"/>
        </dgm:presLayoutVars>
      </dgm:prSet>
      <dgm:spPr/>
    </dgm:pt>
    <dgm:pt modelId="{F02B2C63-9EC2-4B59-8923-F7460CCFBD5E}" type="pres">
      <dgm:prSet presAssocID="{42955259-A0BA-42A7-8298-F47FB54541BB}" presName="level3hierChild" presStyleCnt="0"/>
      <dgm:spPr/>
    </dgm:pt>
    <dgm:pt modelId="{F0F89ADC-5731-44A0-BFCC-63C2F43E833C}" type="pres">
      <dgm:prSet presAssocID="{F757A129-A249-4A54-B98F-749DD766DD80}" presName="conn2-1" presStyleLbl="parChTrans1D3" presStyleIdx="0" presStyleCnt="7"/>
      <dgm:spPr/>
    </dgm:pt>
    <dgm:pt modelId="{D8EEFD4D-8A4C-4AF2-9B7C-E00CCABC1F0B}" type="pres">
      <dgm:prSet presAssocID="{F757A129-A249-4A54-B98F-749DD766DD80}" presName="connTx" presStyleLbl="parChTrans1D3" presStyleIdx="0" presStyleCnt="7"/>
      <dgm:spPr/>
    </dgm:pt>
    <dgm:pt modelId="{E56423B7-F16C-4836-9785-72530EB44C52}" type="pres">
      <dgm:prSet presAssocID="{CA970DF2-1F19-4755-B392-8DA9FA67C572}" presName="root2" presStyleCnt="0"/>
      <dgm:spPr/>
    </dgm:pt>
    <dgm:pt modelId="{BFA27E36-4FE1-4DE5-A064-A908FF925151}" type="pres">
      <dgm:prSet presAssocID="{CA970DF2-1F19-4755-B392-8DA9FA67C572}" presName="LevelTwoTextNode" presStyleLbl="node3" presStyleIdx="0" presStyleCnt="7">
        <dgm:presLayoutVars>
          <dgm:chPref val="3"/>
        </dgm:presLayoutVars>
      </dgm:prSet>
      <dgm:spPr/>
    </dgm:pt>
    <dgm:pt modelId="{8190673A-45E9-468F-8E35-AC454704DC33}" type="pres">
      <dgm:prSet presAssocID="{CA970DF2-1F19-4755-B392-8DA9FA67C572}" presName="level3hierChild" presStyleCnt="0"/>
      <dgm:spPr/>
    </dgm:pt>
    <dgm:pt modelId="{E982CDB5-2D99-4C9A-B6BF-C89C3F196955}" type="pres">
      <dgm:prSet presAssocID="{696286F2-9569-4E09-98C2-BC9777E542AF}" presName="conn2-1" presStyleLbl="parChTrans1D3" presStyleIdx="1" presStyleCnt="7"/>
      <dgm:spPr/>
    </dgm:pt>
    <dgm:pt modelId="{B57A3BF7-8807-422A-9E90-4D1AE5BB7BAC}" type="pres">
      <dgm:prSet presAssocID="{696286F2-9569-4E09-98C2-BC9777E542AF}" presName="connTx" presStyleLbl="parChTrans1D3" presStyleIdx="1" presStyleCnt="7"/>
      <dgm:spPr/>
    </dgm:pt>
    <dgm:pt modelId="{B266B943-05CB-4E12-9923-EC13566A5890}" type="pres">
      <dgm:prSet presAssocID="{3BFF84A4-F622-4123-91B2-1004B7CC89E9}" presName="root2" presStyleCnt="0"/>
      <dgm:spPr/>
    </dgm:pt>
    <dgm:pt modelId="{2F03FEEF-82FC-4CD2-9FF9-56915D4AE09A}" type="pres">
      <dgm:prSet presAssocID="{3BFF84A4-F622-4123-91B2-1004B7CC89E9}" presName="LevelTwoTextNode" presStyleLbl="node3" presStyleIdx="1" presStyleCnt="7">
        <dgm:presLayoutVars>
          <dgm:chPref val="3"/>
        </dgm:presLayoutVars>
      </dgm:prSet>
      <dgm:spPr/>
    </dgm:pt>
    <dgm:pt modelId="{5E040AA3-CDC2-45F9-AD5D-7B5C64E828C3}" type="pres">
      <dgm:prSet presAssocID="{3BFF84A4-F622-4123-91B2-1004B7CC89E9}" presName="level3hierChild" presStyleCnt="0"/>
      <dgm:spPr/>
    </dgm:pt>
    <dgm:pt modelId="{6D11FEF9-2E58-43AE-97D8-16040740CC24}" type="pres">
      <dgm:prSet presAssocID="{2F16F08F-1B88-451D-A627-013FE63D22A8}" presName="conn2-1" presStyleLbl="parChTrans1D3" presStyleIdx="2" presStyleCnt="7"/>
      <dgm:spPr/>
    </dgm:pt>
    <dgm:pt modelId="{DAD538A3-E8B6-493D-94A8-1E0723756ED5}" type="pres">
      <dgm:prSet presAssocID="{2F16F08F-1B88-451D-A627-013FE63D22A8}" presName="connTx" presStyleLbl="parChTrans1D3" presStyleIdx="2" presStyleCnt="7"/>
      <dgm:spPr/>
    </dgm:pt>
    <dgm:pt modelId="{A0A687C9-99AB-483B-9C7B-B1620DF8EEE1}" type="pres">
      <dgm:prSet presAssocID="{068E14CC-62BD-49F2-B37B-E9D58B8ADB40}" presName="root2" presStyleCnt="0"/>
      <dgm:spPr/>
    </dgm:pt>
    <dgm:pt modelId="{8885E2B5-0444-4D2B-A262-A6755B6EB099}" type="pres">
      <dgm:prSet presAssocID="{068E14CC-62BD-49F2-B37B-E9D58B8ADB40}" presName="LevelTwoTextNode" presStyleLbl="node3" presStyleIdx="2" presStyleCnt="7">
        <dgm:presLayoutVars>
          <dgm:chPref val="3"/>
        </dgm:presLayoutVars>
      </dgm:prSet>
      <dgm:spPr/>
    </dgm:pt>
    <dgm:pt modelId="{E4B46D85-FF47-4BEE-B96A-C73DC778D5C0}" type="pres">
      <dgm:prSet presAssocID="{068E14CC-62BD-49F2-B37B-E9D58B8ADB40}" presName="level3hierChild" presStyleCnt="0"/>
      <dgm:spPr/>
    </dgm:pt>
    <dgm:pt modelId="{71753768-C19A-405C-9DAB-A5D63B6C9192}" type="pres">
      <dgm:prSet presAssocID="{9B1B7194-AC8B-4F81-9101-3FA74ABF1603}" presName="conn2-1" presStyleLbl="parChTrans1D2" presStyleIdx="1" presStyleCnt="2"/>
      <dgm:spPr/>
    </dgm:pt>
    <dgm:pt modelId="{147190BC-5485-4633-A3F7-38FEF0921822}" type="pres">
      <dgm:prSet presAssocID="{9B1B7194-AC8B-4F81-9101-3FA74ABF1603}" presName="connTx" presStyleLbl="parChTrans1D2" presStyleIdx="1" presStyleCnt="2"/>
      <dgm:spPr/>
    </dgm:pt>
    <dgm:pt modelId="{22528454-35FD-4763-B66A-76DF999B7F5C}" type="pres">
      <dgm:prSet presAssocID="{BCD12D16-5AE9-43BB-8798-A99BAD04983F}" presName="root2" presStyleCnt="0"/>
      <dgm:spPr/>
    </dgm:pt>
    <dgm:pt modelId="{E8C3281E-7C9F-4527-B455-083F6F8AB5A3}" type="pres">
      <dgm:prSet presAssocID="{BCD12D16-5AE9-43BB-8798-A99BAD04983F}" presName="LevelTwoTextNode" presStyleLbl="node2" presStyleIdx="1" presStyleCnt="2">
        <dgm:presLayoutVars>
          <dgm:chPref val="3"/>
        </dgm:presLayoutVars>
      </dgm:prSet>
      <dgm:spPr/>
    </dgm:pt>
    <dgm:pt modelId="{1166CE81-3ED7-4A87-8B01-98DF44478193}" type="pres">
      <dgm:prSet presAssocID="{BCD12D16-5AE9-43BB-8798-A99BAD04983F}" presName="level3hierChild" presStyleCnt="0"/>
      <dgm:spPr/>
    </dgm:pt>
    <dgm:pt modelId="{58A94109-D9A9-4A8B-9424-7C96FEE78FBD}" type="pres">
      <dgm:prSet presAssocID="{0D362314-B420-4223-9D4E-B40D27D8F943}" presName="conn2-1" presStyleLbl="parChTrans1D3" presStyleIdx="3" presStyleCnt="7"/>
      <dgm:spPr/>
    </dgm:pt>
    <dgm:pt modelId="{E3F9730D-FAD1-4E39-8956-A95CF4A63589}" type="pres">
      <dgm:prSet presAssocID="{0D362314-B420-4223-9D4E-B40D27D8F943}" presName="connTx" presStyleLbl="parChTrans1D3" presStyleIdx="3" presStyleCnt="7"/>
      <dgm:spPr/>
    </dgm:pt>
    <dgm:pt modelId="{30D7F3FE-E0AC-4C07-BEFF-876B3293F033}" type="pres">
      <dgm:prSet presAssocID="{34DD7079-4970-4E96-8531-CCA740E11044}" presName="root2" presStyleCnt="0"/>
      <dgm:spPr/>
    </dgm:pt>
    <dgm:pt modelId="{BEFA016D-3B3C-4F46-8A8F-261182782051}" type="pres">
      <dgm:prSet presAssocID="{34DD7079-4970-4E96-8531-CCA740E11044}" presName="LevelTwoTextNode" presStyleLbl="node3" presStyleIdx="3" presStyleCnt="7">
        <dgm:presLayoutVars>
          <dgm:chPref val="3"/>
        </dgm:presLayoutVars>
      </dgm:prSet>
      <dgm:spPr/>
    </dgm:pt>
    <dgm:pt modelId="{34DE4182-4728-4725-90CF-A2410DBA8CAE}" type="pres">
      <dgm:prSet presAssocID="{34DD7079-4970-4E96-8531-CCA740E11044}" presName="level3hierChild" presStyleCnt="0"/>
      <dgm:spPr/>
    </dgm:pt>
    <dgm:pt modelId="{5606923D-E041-45E4-B4DB-8224665E1251}" type="pres">
      <dgm:prSet presAssocID="{D6988352-68E1-4693-9765-0FE8605B76A3}" presName="conn2-1" presStyleLbl="parChTrans1D3" presStyleIdx="4" presStyleCnt="7"/>
      <dgm:spPr/>
    </dgm:pt>
    <dgm:pt modelId="{BED36600-31C7-497C-9A73-6159E6370747}" type="pres">
      <dgm:prSet presAssocID="{D6988352-68E1-4693-9765-0FE8605B76A3}" presName="connTx" presStyleLbl="parChTrans1D3" presStyleIdx="4" presStyleCnt="7"/>
      <dgm:spPr/>
    </dgm:pt>
    <dgm:pt modelId="{857D205A-46E6-4536-ACBB-DAA601350741}" type="pres">
      <dgm:prSet presAssocID="{308F4E5B-D12D-417C-A067-811A30C75F11}" presName="root2" presStyleCnt="0"/>
      <dgm:spPr/>
    </dgm:pt>
    <dgm:pt modelId="{1F9B4A79-116E-474B-B1E4-B70B02B224F4}" type="pres">
      <dgm:prSet presAssocID="{308F4E5B-D12D-417C-A067-811A30C75F11}" presName="LevelTwoTextNode" presStyleLbl="node3" presStyleIdx="4" presStyleCnt="7">
        <dgm:presLayoutVars>
          <dgm:chPref val="3"/>
        </dgm:presLayoutVars>
      </dgm:prSet>
      <dgm:spPr/>
    </dgm:pt>
    <dgm:pt modelId="{6E434FC9-0CE4-48D4-89AE-3D12B4F24486}" type="pres">
      <dgm:prSet presAssocID="{308F4E5B-D12D-417C-A067-811A30C75F11}" presName="level3hierChild" presStyleCnt="0"/>
      <dgm:spPr/>
    </dgm:pt>
    <dgm:pt modelId="{6B75D103-30EB-4D5E-A84F-70DE929E334F}" type="pres">
      <dgm:prSet presAssocID="{4DB64A43-C17D-4C18-B7ED-322AC85A8005}" presName="conn2-1" presStyleLbl="parChTrans1D3" presStyleIdx="5" presStyleCnt="7"/>
      <dgm:spPr/>
    </dgm:pt>
    <dgm:pt modelId="{4EEAAD2E-3AB3-473E-B88F-652C77712BFD}" type="pres">
      <dgm:prSet presAssocID="{4DB64A43-C17D-4C18-B7ED-322AC85A8005}" presName="connTx" presStyleLbl="parChTrans1D3" presStyleIdx="5" presStyleCnt="7"/>
      <dgm:spPr/>
    </dgm:pt>
    <dgm:pt modelId="{B2590008-0691-4D47-92CA-93A85E6352CC}" type="pres">
      <dgm:prSet presAssocID="{23493A3E-69E5-45FB-BF01-DA9FF66ED472}" presName="root2" presStyleCnt="0"/>
      <dgm:spPr/>
    </dgm:pt>
    <dgm:pt modelId="{16CEAA9C-B745-46E2-AB1F-20165090D07B}" type="pres">
      <dgm:prSet presAssocID="{23493A3E-69E5-45FB-BF01-DA9FF66ED472}" presName="LevelTwoTextNode" presStyleLbl="node3" presStyleIdx="5" presStyleCnt="7">
        <dgm:presLayoutVars>
          <dgm:chPref val="3"/>
        </dgm:presLayoutVars>
      </dgm:prSet>
      <dgm:spPr/>
    </dgm:pt>
    <dgm:pt modelId="{A15846BB-57B0-44BB-A7E8-FB1BC715460D}" type="pres">
      <dgm:prSet presAssocID="{23493A3E-69E5-45FB-BF01-DA9FF66ED472}" presName="level3hierChild" presStyleCnt="0"/>
      <dgm:spPr/>
    </dgm:pt>
    <dgm:pt modelId="{82DDDED4-6190-477D-AA2D-FAEE723CC89B}" type="pres">
      <dgm:prSet presAssocID="{195793B8-EEEE-403C-9117-09278D7F2BC8}" presName="conn2-1" presStyleLbl="parChTrans1D3" presStyleIdx="6" presStyleCnt="7"/>
      <dgm:spPr/>
    </dgm:pt>
    <dgm:pt modelId="{01BD60F1-7350-45C2-9BC7-B1F52A926A06}" type="pres">
      <dgm:prSet presAssocID="{195793B8-EEEE-403C-9117-09278D7F2BC8}" presName="connTx" presStyleLbl="parChTrans1D3" presStyleIdx="6" presStyleCnt="7"/>
      <dgm:spPr/>
    </dgm:pt>
    <dgm:pt modelId="{F68FCE73-E7AA-4727-BE50-F2C154C0C1C5}" type="pres">
      <dgm:prSet presAssocID="{A32D1476-768D-4333-B2BF-F842C4CD2765}" presName="root2" presStyleCnt="0"/>
      <dgm:spPr/>
    </dgm:pt>
    <dgm:pt modelId="{60CBEBD8-E662-4AFF-9AB6-6A4A02FD9C16}" type="pres">
      <dgm:prSet presAssocID="{A32D1476-768D-4333-B2BF-F842C4CD2765}" presName="LevelTwoTextNode" presStyleLbl="node3" presStyleIdx="6" presStyleCnt="7">
        <dgm:presLayoutVars>
          <dgm:chPref val="3"/>
        </dgm:presLayoutVars>
      </dgm:prSet>
      <dgm:spPr/>
    </dgm:pt>
    <dgm:pt modelId="{E3F3F9AB-8C24-4851-B889-C7A44F87A1E8}" type="pres">
      <dgm:prSet presAssocID="{A32D1476-768D-4333-B2BF-F842C4CD2765}" presName="level3hierChild" presStyleCnt="0"/>
      <dgm:spPr/>
    </dgm:pt>
  </dgm:ptLst>
  <dgm:cxnLst>
    <dgm:cxn modelId="{CEF5AAA0-9578-493A-B004-3DA32557ED9D}" srcId="{42955259-A0BA-42A7-8298-F47FB54541BB}" destId="{3BFF84A4-F622-4123-91B2-1004B7CC89E9}" srcOrd="1" destOrd="0" parTransId="{696286F2-9569-4E09-98C2-BC9777E542AF}" sibTransId="{B3817096-F703-4DB3-9713-0CB392B0DC48}"/>
    <dgm:cxn modelId="{6C5565B8-655A-44FE-AD1E-0970B3BC07EA}" srcId="{D6C7FFBF-ABEF-4B76-9474-6BA7D2D14F13}" destId="{42955259-A0BA-42A7-8298-F47FB54541BB}" srcOrd="0" destOrd="0" parTransId="{0CE77558-24D1-430A-9A1E-4FB9D75DA747}" sibTransId="{3550EB4C-C0CC-4398-A08E-F03E83E705AD}"/>
    <dgm:cxn modelId="{78CA790D-BD72-4BA2-911C-AEB4F82BFDE8}" type="presOf" srcId="{23493A3E-69E5-45FB-BF01-DA9FF66ED472}" destId="{16CEAA9C-B745-46E2-AB1F-20165090D07B}" srcOrd="0" destOrd="0" presId="urn:microsoft.com/office/officeart/2005/8/layout/hierarchy2"/>
    <dgm:cxn modelId="{3AC9AD4A-7190-48FA-9634-035D9DA57239}" type="presOf" srcId="{2F16F08F-1B88-451D-A627-013FE63D22A8}" destId="{6D11FEF9-2E58-43AE-97D8-16040740CC24}" srcOrd="0" destOrd="0" presId="urn:microsoft.com/office/officeart/2005/8/layout/hierarchy2"/>
    <dgm:cxn modelId="{15696E8D-F320-41F5-B8C3-E7BEF36948B7}" type="presOf" srcId="{F757A129-A249-4A54-B98F-749DD766DD80}" destId="{F0F89ADC-5731-44A0-BFCC-63C2F43E833C}" srcOrd="0" destOrd="0" presId="urn:microsoft.com/office/officeart/2005/8/layout/hierarchy2"/>
    <dgm:cxn modelId="{217A6CD0-B558-46B5-8BC5-B12002B40150}" type="presOf" srcId="{4DB64A43-C17D-4C18-B7ED-322AC85A8005}" destId="{4EEAAD2E-3AB3-473E-B88F-652C77712BFD}" srcOrd="1" destOrd="0" presId="urn:microsoft.com/office/officeart/2005/8/layout/hierarchy2"/>
    <dgm:cxn modelId="{CD5FE4F0-DC06-4AF3-BF7C-50D14D5AD7E5}" srcId="{BCD12D16-5AE9-43BB-8798-A99BAD04983F}" destId="{308F4E5B-D12D-417C-A067-811A30C75F11}" srcOrd="1" destOrd="0" parTransId="{D6988352-68E1-4693-9765-0FE8605B76A3}" sibTransId="{30809FA0-7DC5-4C41-BED1-BAC676449EA9}"/>
    <dgm:cxn modelId="{DDDF2100-C545-4846-83E4-F09746D5460E}" type="presOf" srcId="{F757A129-A249-4A54-B98F-749DD766DD80}" destId="{D8EEFD4D-8A4C-4AF2-9B7C-E00CCABC1F0B}" srcOrd="1" destOrd="0" presId="urn:microsoft.com/office/officeart/2005/8/layout/hierarchy2"/>
    <dgm:cxn modelId="{6946FEFE-76A4-4C6C-BD74-7B472E7B0646}" type="presOf" srcId="{D1B7A969-DD77-4DD9-A7BA-86A652DBD6A6}" destId="{2DE96CE8-0AF6-4937-93FF-3C87DEEAA225}" srcOrd="0" destOrd="0" presId="urn:microsoft.com/office/officeart/2005/8/layout/hierarchy2"/>
    <dgm:cxn modelId="{0A2D9129-7F3E-4E82-A66E-876EA68129EB}" type="presOf" srcId="{0CE77558-24D1-430A-9A1E-4FB9D75DA747}" destId="{D19E4933-EDAD-4454-940A-AA95D35E91CD}" srcOrd="0" destOrd="0" presId="urn:microsoft.com/office/officeart/2005/8/layout/hierarchy2"/>
    <dgm:cxn modelId="{20D11AFC-CA06-4FB5-BDA8-E7BAC26FE2A1}" type="presOf" srcId="{4DB64A43-C17D-4C18-B7ED-322AC85A8005}" destId="{6B75D103-30EB-4D5E-A84F-70DE929E334F}" srcOrd="0" destOrd="0" presId="urn:microsoft.com/office/officeart/2005/8/layout/hierarchy2"/>
    <dgm:cxn modelId="{8723F46F-B2C2-40D8-A523-DA29285EDD55}" type="presOf" srcId="{9B1B7194-AC8B-4F81-9101-3FA74ABF1603}" destId="{71753768-C19A-405C-9DAB-A5D63B6C9192}" srcOrd="0" destOrd="0" presId="urn:microsoft.com/office/officeart/2005/8/layout/hierarchy2"/>
    <dgm:cxn modelId="{D056BF75-AA5F-4A4D-9DED-7DF2B72EF842}" type="presOf" srcId="{BCD12D16-5AE9-43BB-8798-A99BAD04983F}" destId="{E8C3281E-7C9F-4527-B455-083F6F8AB5A3}" srcOrd="0" destOrd="0" presId="urn:microsoft.com/office/officeart/2005/8/layout/hierarchy2"/>
    <dgm:cxn modelId="{C0408D00-C173-4A3C-98D4-BBF720DF4F01}" srcId="{42955259-A0BA-42A7-8298-F47FB54541BB}" destId="{CA970DF2-1F19-4755-B392-8DA9FA67C572}" srcOrd="0" destOrd="0" parTransId="{F757A129-A249-4A54-B98F-749DD766DD80}" sibTransId="{F36D6493-B319-4F2A-9789-3340C0B7C467}"/>
    <dgm:cxn modelId="{BAB1AEAF-32A5-4A1B-A7C7-C58F7EC93884}" type="presOf" srcId="{2F16F08F-1B88-451D-A627-013FE63D22A8}" destId="{DAD538A3-E8B6-493D-94A8-1E0723756ED5}" srcOrd="1" destOrd="0" presId="urn:microsoft.com/office/officeart/2005/8/layout/hierarchy2"/>
    <dgm:cxn modelId="{E811853D-98B3-422C-BD5F-076ED9EAFB38}" type="presOf" srcId="{3BFF84A4-F622-4123-91B2-1004B7CC89E9}" destId="{2F03FEEF-82FC-4CD2-9FF9-56915D4AE09A}" srcOrd="0" destOrd="0" presId="urn:microsoft.com/office/officeart/2005/8/layout/hierarchy2"/>
    <dgm:cxn modelId="{1386D3B7-7EF6-42B2-B0E0-966BB19BC5EE}" type="presOf" srcId="{D6C7FFBF-ABEF-4B76-9474-6BA7D2D14F13}" destId="{E496F078-A9EF-4B4D-A257-D7CC2379D2BC}" srcOrd="0" destOrd="0" presId="urn:microsoft.com/office/officeart/2005/8/layout/hierarchy2"/>
    <dgm:cxn modelId="{DF13A201-91BF-4318-B3D2-E6342A325C87}" type="presOf" srcId="{308F4E5B-D12D-417C-A067-811A30C75F11}" destId="{1F9B4A79-116E-474B-B1E4-B70B02B224F4}" srcOrd="0" destOrd="0" presId="urn:microsoft.com/office/officeart/2005/8/layout/hierarchy2"/>
    <dgm:cxn modelId="{AD99238C-9885-4D30-AE87-F0BDCBCCD204}" type="presOf" srcId="{42955259-A0BA-42A7-8298-F47FB54541BB}" destId="{CEDEBBB2-A3A5-408B-819D-74E64C4DB003}" srcOrd="0" destOrd="0" presId="urn:microsoft.com/office/officeart/2005/8/layout/hierarchy2"/>
    <dgm:cxn modelId="{22CB07E9-1230-4C8C-86F4-103A647A5841}" type="presOf" srcId="{A32D1476-768D-4333-B2BF-F842C4CD2765}" destId="{60CBEBD8-E662-4AFF-9AB6-6A4A02FD9C16}" srcOrd="0" destOrd="0" presId="urn:microsoft.com/office/officeart/2005/8/layout/hierarchy2"/>
    <dgm:cxn modelId="{16FA379B-B6E9-4E2B-BF03-946BA7EFAA5A}" type="presOf" srcId="{0CE77558-24D1-430A-9A1E-4FB9D75DA747}" destId="{F573298D-648B-4023-8DF4-395832B318A9}" srcOrd="1" destOrd="0" presId="urn:microsoft.com/office/officeart/2005/8/layout/hierarchy2"/>
    <dgm:cxn modelId="{3D6A81FB-BB67-4409-AFEA-E28B6A28B600}" type="presOf" srcId="{195793B8-EEEE-403C-9117-09278D7F2BC8}" destId="{01BD60F1-7350-45C2-9BC7-B1F52A926A06}" srcOrd="1" destOrd="0" presId="urn:microsoft.com/office/officeart/2005/8/layout/hierarchy2"/>
    <dgm:cxn modelId="{DE55BB45-A8A7-44A5-B8FD-6EB45C73413D}" type="presOf" srcId="{0D362314-B420-4223-9D4E-B40D27D8F943}" destId="{58A94109-D9A9-4A8B-9424-7C96FEE78FBD}" srcOrd="0" destOrd="0" presId="urn:microsoft.com/office/officeart/2005/8/layout/hierarchy2"/>
    <dgm:cxn modelId="{1D0A6659-D4E2-415A-BFFA-48E5A8892BB8}" type="presOf" srcId="{D6988352-68E1-4693-9765-0FE8605B76A3}" destId="{BED36600-31C7-497C-9A73-6159E6370747}" srcOrd="1" destOrd="0" presId="urn:microsoft.com/office/officeart/2005/8/layout/hierarchy2"/>
    <dgm:cxn modelId="{0C936185-ED80-4C97-9D8E-C30031FCC2A1}" srcId="{BCD12D16-5AE9-43BB-8798-A99BAD04983F}" destId="{34DD7079-4970-4E96-8531-CCA740E11044}" srcOrd="0" destOrd="0" parTransId="{0D362314-B420-4223-9D4E-B40D27D8F943}" sibTransId="{AB0ED72A-EB96-4547-96FD-74BF7E7CFFF4}"/>
    <dgm:cxn modelId="{51766CB1-5FE2-4212-8BCF-18A4DAFC6AE2}" type="presOf" srcId="{D6988352-68E1-4693-9765-0FE8605B76A3}" destId="{5606923D-E041-45E4-B4DB-8224665E1251}" srcOrd="0" destOrd="0" presId="urn:microsoft.com/office/officeart/2005/8/layout/hierarchy2"/>
    <dgm:cxn modelId="{FC036E9A-7D61-409C-B661-D88F317FB179}" type="presOf" srcId="{CA970DF2-1F19-4755-B392-8DA9FA67C572}" destId="{BFA27E36-4FE1-4DE5-A064-A908FF925151}" srcOrd="0" destOrd="0" presId="urn:microsoft.com/office/officeart/2005/8/layout/hierarchy2"/>
    <dgm:cxn modelId="{D4281485-070E-4E41-8AB7-2767831CF7F1}" type="presOf" srcId="{195793B8-EEEE-403C-9117-09278D7F2BC8}" destId="{82DDDED4-6190-477D-AA2D-FAEE723CC89B}" srcOrd="0" destOrd="0" presId="urn:microsoft.com/office/officeart/2005/8/layout/hierarchy2"/>
    <dgm:cxn modelId="{1C1C7979-4AE6-462D-AA6C-1CFC4844E80F}" srcId="{D6C7FFBF-ABEF-4B76-9474-6BA7D2D14F13}" destId="{BCD12D16-5AE9-43BB-8798-A99BAD04983F}" srcOrd="1" destOrd="0" parTransId="{9B1B7194-AC8B-4F81-9101-3FA74ABF1603}" sibTransId="{514A47C4-455A-47E4-8F19-8640BA6508A7}"/>
    <dgm:cxn modelId="{DEFAE50A-329B-452C-B1C2-2328EC98BCA9}" type="presOf" srcId="{068E14CC-62BD-49F2-B37B-E9D58B8ADB40}" destId="{8885E2B5-0444-4D2B-A262-A6755B6EB099}" srcOrd="0" destOrd="0" presId="urn:microsoft.com/office/officeart/2005/8/layout/hierarchy2"/>
    <dgm:cxn modelId="{30E7C319-A032-4CD8-AAAA-A7D4665886BD}" srcId="{BCD12D16-5AE9-43BB-8798-A99BAD04983F}" destId="{23493A3E-69E5-45FB-BF01-DA9FF66ED472}" srcOrd="2" destOrd="0" parTransId="{4DB64A43-C17D-4C18-B7ED-322AC85A8005}" sibTransId="{13E27703-12C6-4185-8578-7ECD8D82827E}"/>
    <dgm:cxn modelId="{62041086-C48E-4B7C-A8F1-ED62CD079845}" type="presOf" srcId="{0D362314-B420-4223-9D4E-B40D27D8F943}" destId="{E3F9730D-FAD1-4E39-8956-A95CF4A63589}" srcOrd="1" destOrd="0" presId="urn:microsoft.com/office/officeart/2005/8/layout/hierarchy2"/>
    <dgm:cxn modelId="{9CFAE808-6945-411C-B4C8-E281DE4E1313}" type="presOf" srcId="{696286F2-9569-4E09-98C2-BC9777E542AF}" destId="{E982CDB5-2D99-4C9A-B6BF-C89C3F196955}" srcOrd="0" destOrd="0" presId="urn:microsoft.com/office/officeart/2005/8/layout/hierarchy2"/>
    <dgm:cxn modelId="{6B03A9D7-D8F2-4A89-A4B8-4102F433CF7E}" type="presOf" srcId="{34DD7079-4970-4E96-8531-CCA740E11044}" destId="{BEFA016D-3B3C-4F46-8A8F-261182782051}" srcOrd="0" destOrd="0" presId="urn:microsoft.com/office/officeart/2005/8/layout/hierarchy2"/>
    <dgm:cxn modelId="{2BED099C-80C9-4FC5-8C46-F09C8E3ED62E}" type="presOf" srcId="{9B1B7194-AC8B-4F81-9101-3FA74ABF1603}" destId="{147190BC-5485-4633-A3F7-38FEF0921822}" srcOrd="1" destOrd="0" presId="urn:microsoft.com/office/officeart/2005/8/layout/hierarchy2"/>
    <dgm:cxn modelId="{C31C6C48-5C9A-4B0A-A005-DDBE254D4D35}" srcId="{D1B7A969-DD77-4DD9-A7BA-86A652DBD6A6}" destId="{D6C7FFBF-ABEF-4B76-9474-6BA7D2D14F13}" srcOrd="0" destOrd="0" parTransId="{7C7DAAB5-5C58-4173-8B0F-D3407592F84B}" sibTransId="{7B6BA1AC-2431-45EE-976D-C1BAD800BED8}"/>
    <dgm:cxn modelId="{465B4983-3C66-48F4-A57E-82B9385863A6}" srcId="{42955259-A0BA-42A7-8298-F47FB54541BB}" destId="{068E14CC-62BD-49F2-B37B-E9D58B8ADB40}" srcOrd="2" destOrd="0" parTransId="{2F16F08F-1B88-451D-A627-013FE63D22A8}" sibTransId="{10B5687C-884E-4A5D-92A6-D7820371BE0D}"/>
    <dgm:cxn modelId="{CC3E981B-DB20-47D2-B34A-8BF27F7179E2}" srcId="{BCD12D16-5AE9-43BB-8798-A99BAD04983F}" destId="{A32D1476-768D-4333-B2BF-F842C4CD2765}" srcOrd="3" destOrd="0" parTransId="{195793B8-EEEE-403C-9117-09278D7F2BC8}" sibTransId="{4CB35320-D1DA-46EA-959A-13E3483DDE84}"/>
    <dgm:cxn modelId="{DB99ADB0-87F1-4391-BDC5-51F947FA425F}" type="presOf" srcId="{696286F2-9569-4E09-98C2-BC9777E542AF}" destId="{B57A3BF7-8807-422A-9E90-4D1AE5BB7BAC}" srcOrd="1" destOrd="0" presId="urn:microsoft.com/office/officeart/2005/8/layout/hierarchy2"/>
    <dgm:cxn modelId="{D24B4BB5-D5D2-48A2-92B3-065DCC998070}" type="presParOf" srcId="{2DE96CE8-0AF6-4937-93FF-3C87DEEAA225}" destId="{4EAE37BA-EE77-46BA-A9EA-6D6BF677D2E7}" srcOrd="0" destOrd="0" presId="urn:microsoft.com/office/officeart/2005/8/layout/hierarchy2"/>
    <dgm:cxn modelId="{D9B15EF4-A419-46F8-97D2-D62B2ACE7A53}" type="presParOf" srcId="{4EAE37BA-EE77-46BA-A9EA-6D6BF677D2E7}" destId="{E496F078-A9EF-4B4D-A257-D7CC2379D2BC}" srcOrd="0" destOrd="0" presId="urn:microsoft.com/office/officeart/2005/8/layout/hierarchy2"/>
    <dgm:cxn modelId="{2B97EEA2-3902-4FD8-9B2E-894D299B116E}" type="presParOf" srcId="{4EAE37BA-EE77-46BA-A9EA-6D6BF677D2E7}" destId="{7ADF7BFE-CD9F-4716-8B6D-261D91D4C3A6}" srcOrd="1" destOrd="0" presId="urn:microsoft.com/office/officeart/2005/8/layout/hierarchy2"/>
    <dgm:cxn modelId="{AC652920-B79A-4937-8924-A3A1A7862975}" type="presParOf" srcId="{7ADF7BFE-CD9F-4716-8B6D-261D91D4C3A6}" destId="{D19E4933-EDAD-4454-940A-AA95D35E91CD}" srcOrd="0" destOrd="0" presId="urn:microsoft.com/office/officeart/2005/8/layout/hierarchy2"/>
    <dgm:cxn modelId="{A8721E40-EB73-4BCA-8C44-85BC27C4B0F0}" type="presParOf" srcId="{D19E4933-EDAD-4454-940A-AA95D35E91CD}" destId="{F573298D-648B-4023-8DF4-395832B318A9}" srcOrd="0" destOrd="0" presId="urn:microsoft.com/office/officeart/2005/8/layout/hierarchy2"/>
    <dgm:cxn modelId="{B6BE0223-FF0C-4548-9499-6A00300CCC26}" type="presParOf" srcId="{7ADF7BFE-CD9F-4716-8B6D-261D91D4C3A6}" destId="{D18E1639-297D-48B0-AB14-74CA6BFEBC69}" srcOrd="1" destOrd="0" presId="urn:microsoft.com/office/officeart/2005/8/layout/hierarchy2"/>
    <dgm:cxn modelId="{7C8DAD99-6A38-431B-8CD0-8F50A26F5822}" type="presParOf" srcId="{D18E1639-297D-48B0-AB14-74CA6BFEBC69}" destId="{CEDEBBB2-A3A5-408B-819D-74E64C4DB003}" srcOrd="0" destOrd="0" presId="urn:microsoft.com/office/officeart/2005/8/layout/hierarchy2"/>
    <dgm:cxn modelId="{29DDC29B-ACC0-4394-85AD-E169A7E729EC}" type="presParOf" srcId="{D18E1639-297D-48B0-AB14-74CA6BFEBC69}" destId="{F02B2C63-9EC2-4B59-8923-F7460CCFBD5E}" srcOrd="1" destOrd="0" presId="urn:microsoft.com/office/officeart/2005/8/layout/hierarchy2"/>
    <dgm:cxn modelId="{D31803E0-B9BE-4E6C-860A-6BC72008C137}" type="presParOf" srcId="{F02B2C63-9EC2-4B59-8923-F7460CCFBD5E}" destId="{F0F89ADC-5731-44A0-BFCC-63C2F43E833C}" srcOrd="0" destOrd="0" presId="urn:microsoft.com/office/officeart/2005/8/layout/hierarchy2"/>
    <dgm:cxn modelId="{81E52848-6A75-4CA0-B746-EAD3B36CE4EB}" type="presParOf" srcId="{F0F89ADC-5731-44A0-BFCC-63C2F43E833C}" destId="{D8EEFD4D-8A4C-4AF2-9B7C-E00CCABC1F0B}" srcOrd="0" destOrd="0" presId="urn:microsoft.com/office/officeart/2005/8/layout/hierarchy2"/>
    <dgm:cxn modelId="{40F658F8-A701-4281-B3D4-48CA1B73834C}" type="presParOf" srcId="{F02B2C63-9EC2-4B59-8923-F7460CCFBD5E}" destId="{E56423B7-F16C-4836-9785-72530EB44C52}" srcOrd="1" destOrd="0" presId="urn:microsoft.com/office/officeart/2005/8/layout/hierarchy2"/>
    <dgm:cxn modelId="{63F1D3BA-40E4-431C-AD62-AA24E3FD13B8}" type="presParOf" srcId="{E56423B7-F16C-4836-9785-72530EB44C52}" destId="{BFA27E36-4FE1-4DE5-A064-A908FF925151}" srcOrd="0" destOrd="0" presId="urn:microsoft.com/office/officeart/2005/8/layout/hierarchy2"/>
    <dgm:cxn modelId="{BEC82EC8-9C96-4C05-B3D4-B74EC2D876B6}" type="presParOf" srcId="{E56423B7-F16C-4836-9785-72530EB44C52}" destId="{8190673A-45E9-468F-8E35-AC454704DC33}" srcOrd="1" destOrd="0" presId="urn:microsoft.com/office/officeart/2005/8/layout/hierarchy2"/>
    <dgm:cxn modelId="{611B5247-5EC0-4CCF-9D8E-AAC8F5225FFD}" type="presParOf" srcId="{F02B2C63-9EC2-4B59-8923-F7460CCFBD5E}" destId="{E982CDB5-2D99-4C9A-B6BF-C89C3F196955}" srcOrd="2" destOrd="0" presId="urn:microsoft.com/office/officeart/2005/8/layout/hierarchy2"/>
    <dgm:cxn modelId="{DC9CEFA6-E292-413D-96F5-021801738909}" type="presParOf" srcId="{E982CDB5-2D99-4C9A-B6BF-C89C3F196955}" destId="{B57A3BF7-8807-422A-9E90-4D1AE5BB7BAC}" srcOrd="0" destOrd="0" presId="urn:microsoft.com/office/officeart/2005/8/layout/hierarchy2"/>
    <dgm:cxn modelId="{85A3862A-9CD2-4239-AC60-88D4F84CED40}" type="presParOf" srcId="{F02B2C63-9EC2-4B59-8923-F7460CCFBD5E}" destId="{B266B943-05CB-4E12-9923-EC13566A5890}" srcOrd="3" destOrd="0" presId="urn:microsoft.com/office/officeart/2005/8/layout/hierarchy2"/>
    <dgm:cxn modelId="{3B0C0666-CB30-4A0F-9F5F-B407F93B907E}" type="presParOf" srcId="{B266B943-05CB-4E12-9923-EC13566A5890}" destId="{2F03FEEF-82FC-4CD2-9FF9-56915D4AE09A}" srcOrd="0" destOrd="0" presId="urn:microsoft.com/office/officeart/2005/8/layout/hierarchy2"/>
    <dgm:cxn modelId="{48FDC97D-A6D4-4B00-921C-1339F5C4DA3F}" type="presParOf" srcId="{B266B943-05CB-4E12-9923-EC13566A5890}" destId="{5E040AA3-CDC2-45F9-AD5D-7B5C64E828C3}" srcOrd="1" destOrd="0" presId="urn:microsoft.com/office/officeart/2005/8/layout/hierarchy2"/>
    <dgm:cxn modelId="{90B9332B-015B-468C-B5DF-57194105B716}" type="presParOf" srcId="{F02B2C63-9EC2-4B59-8923-F7460CCFBD5E}" destId="{6D11FEF9-2E58-43AE-97D8-16040740CC24}" srcOrd="4" destOrd="0" presId="urn:microsoft.com/office/officeart/2005/8/layout/hierarchy2"/>
    <dgm:cxn modelId="{50D1E3A6-BA47-4D5C-96FD-CC026B93C43A}" type="presParOf" srcId="{6D11FEF9-2E58-43AE-97D8-16040740CC24}" destId="{DAD538A3-E8B6-493D-94A8-1E0723756ED5}" srcOrd="0" destOrd="0" presId="urn:microsoft.com/office/officeart/2005/8/layout/hierarchy2"/>
    <dgm:cxn modelId="{3EB01DA1-DBE7-4AE0-A314-ACFD941FC7C8}" type="presParOf" srcId="{F02B2C63-9EC2-4B59-8923-F7460CCFBD5E}" destId="{A0A687C9-99AB-483B-9C7B-B1620DF8EEE1}" srcOrd="5" destOrd="0" presId="urn:microsoft.com/office/officeart/2005/8/layout/hierarchy2"/>
    <dgm:cxn modelId="{E46852DE-C9FB-4BAC-BC71-82C67078B950}" type="presParOf" srcId="{A0A687C9-99AB-483B-9C7B-B1620DF8EEE1}" destId="{8885E2B5-0444-4D2B-A262-A6755B6EB099}" srcOrd="0" destOrd="0" presId="urn:microsoft.com/office/officeart/2005/8/layout/hierarchy2"/>
    <dgm:cxn modelId="{E09A3E11-DB66-48A3-BED2-CD8CCB1AA3A8}" type="presParOf" srcId="{A0A687C9-99AB-483B-9C7B-B1620DF8EEE1}" destId="{E4B46D85-FF47-4BEE-B96A-C73DC778D5C0}" srcOrd="1" destOrd="0" presId="urn:microsoft.com/office/officeart/2005/8/layout/hierarchy2"/>
    <dgm:cxn modelId="{EEE3DF5E-1D77-45E7-9812-B227E5895FE7}" type="presParOf" srcId="{7ADF7BFE-CD9F-4716-8B6D-261D91D4C3A6}" destId="{71753768-C19A-405C-9DAB-A5D63B6C9192}" srcOrd="2" destOrd="0" presId="urn:microsoft.com/office/officeart/2005/8/layout/hierarchy2"/>
    <dgm:cxn modelId="{94E4349A-0978-49F3-BBFC-528525B203C5}" type="presParOf" srcId="{71753768-C19A-405C-9DAB-A5D63B6C9192}" destId="{147190BC-5485-4633-A3F7-38FEF0921822}" srcOrd="0" destOrd="0" presId="urn:microsoft.com/office/officeart/2005/8/layout/hierarchy2"/>
    <dgm:cxn modelId="{845025B3-A5EF-4E71-BAF9-2656415CBCE1}" type="presParOf" srcId="{7ADF7BFE-CD9F-4716-8B6D-261D91D4C3A6}" destId="{22528454-35FD-4763-B66A-76DF999B7F5C}" srcOrd="3" destOrd="0" presId="urn:microsoft.com/office/officeart/2005/8/layout/hierarchy2"/>
    <dgm:cxn modelId="{631E2883-3E2B-466C-AA50-5F05E37A2745}" type="presParOf" srcId="{22528454-35FD-4763-B66A-76DF999B7F5C}" destId="{E8C3281E-7C9F-4527-B455-083F6F8AB5A3}" srcOrd="0" destOrd="0" presId="urn:microsoft.com/office/officeart/2005/8/layout/hierarchy2"/>
    <dgm:cxn modelId="{6BD53D8A-F5D3-4292-A883-02C81C2539C3}" type="presParOf" srcId="{22528454-35FD-4763-B66A-76DF999B7F5C}" destId="{1166CE81-3ED7-4A87-8B01-98DF44478193}" srcOrd="1" destOrd="0" presId="urn:microsoft.com/office/officeart/2005/8/layout/hierarchy2"/>
    <dgm:cxn modelId="{DDC71963-6192-4047-8D50-4F60FFC2122B}" type="presParOf" srcId="{1166CE81-3ED7-4A87-8B01-98DF44478193}" destId="{58A94109-D9A9-4A8B-9424-7C96FEE78FBD}" srcOrd="0" destOrd="0" presId="urn:microsoft.com/office/officeart/2005/8/layout/hierarchy2"/>
    <dgm:cxn modelId="{3798F4AD-6C73-4943-B4E9-6F74090FB838}" type="presParOf" srcId="{58A94109-D9A9-4A8B-9424-7C96FEE78FBD}" destId="{E3F9730D-FAD1-4E39-8956-A95CF4A63589}" srcOrd="0" destOrd="0" presId="urn:microsoft.com/office/officeart/2005/8/layout/hierarchy2"/>
    <dgm:cxn modelId="{756172A1-E95E-466C-9708-366D2EB5C296}" type="presParOf" srcId="{1166CE81-3ED7-4A87-8B01-98DF44478193}" destId="{30D7F3FE-E0AC-4C07-BEFF-876B3293F033}" srcOrd="1" destOrd="0" presId="urn:microsoft.com/office/officeart/2005/8/layout/hierarchy2"/>
    <dgm:cxn modelId="{4C9C0C62-C627-4842-B230-1AB6A5470AC0}" type="presParOf" srcId="{30D7F3FE-E0AC-4C07-BEFF-876B3293F033}" destId="{BEFA016D-3B3C-4F46-8A8F-261182782051}" srcOrd="0" destOrd="0" presId="urn:microsoft.com/office/officeart/2005/8/layout/hierarchy2"/>
    <dgm:cxn modelId="{1C336598-004B-4986-8B93-DB28D5478E7A}" type="presParOf" srcId="{30D7F3FE-E0AC-4C07-BEFF-876B3293F033}" destId="{34DE4182-4728-4725-90CF-A2410DBA8CAE}" srcOrd="1" destOrd="0" presId="urn:microsoft.com/office/officeart/2005/8/layout/hierarchy2"/>
    <dgm:cxn modelId="{0C39A1B3-72C6-4FC4-993D-0E8FD574001B}" type="presParOf" srcId="{1166CE81-3ED7-4A87-8B01-98DF44478193}" destId="{5606923D-E041-45E4-B4DB-8224665E1251}" srcOrd="2" destOrd="0" presId="urn:microsoft.com/office/officeart/2005/8/layout/hierarchy2"/>
    <dgm:cxn modelId="{D61C5E61-446B-4447-8895-412181D66EF0}" type="presParOf" srcId="{5606923D-E041-45E4-B4DB-8224665E1251}" destId="{BED36600-31C7-497C-9A73-6159E6370747}" srcOrd="0" destOrd="0" presId="urn:microsoft.com/office/officeart/2005/8/layout/hierarchy2"/>
    <dgm:cxn modelId="{6C673106-6A62-432E-AE32-F520DE84D7D6}" type="presParOf" srcId="{1166CE81-3ED7-4A87-8B01-98DF44478193}" destId="{857D205A-46E6-4536-ACBB-DAA601350741}" srcOrd="3" destOrd="0" presId="urn:microsoft.com/office/officeart/2005/8/layout/hierarchy2"/>
    <dgm:cxn modelId="{3752C42A-E153-4458-9CDA-BA9AC9CD5CD5}" type="presParOf" srcId="{857D205A-46E6-4536-ACBB-DAA601350741}" destId="{1F9B4A79-116E-474B-B1E4-B70B02B224F4}" srcOrd="0" destOrd="0" presId="urn:microsoft.com/office/officeart/2005/8/layout/hierarchy2"/>
    <dgm:cxn modelId="{1FE618F4-4611-4E9D-90E7-75BE9B88CF96}" type="presParOf" srcId="{857D205A-46E6-4536-ACBB-DAA601350741}" destId="{6E434FC9-0CE4-48D4-89AE-3D12B4F24486}" srcOrd="1" destOrd="0" presId="urn:microsoft.com/office/officeart/2005/8/layout/hierarchy2"/>
    <dgm:cxn modelId="{4610E72B-748E-4FC8-A57B-964F8DCE3E27}" type="presParOf" srcId="{1166CE81-3ED7-4A87-8B01-98DF44478193}" destId="{6B75D103-30EB-4D5E-A84F-70DE929E334F}" srcOrd="4" destOrd="0" presId="urn:microsoft.com/office/officeart/2005/8/layout/hierarchy2"/>
    <dgm:cxn modelId="{9A28D727-5C5A-44B1-84DA-6A63C844D0E8}" type="presParOf" srcId="{6B75D103-30EB-4D5E-A84F-70DE929E334F}" destId="{4EEAAD2E-3AB3-473E-B88F-652C77712BFD}" srcOrd="0" destOrd="0" presId="urn:microsoft.com/office/officeart/2005/8/layout/hierarchy2"/>
    <dgm:cxn modelId="{6D255BB0-47C3-438F-A79B-DEC96A318988}" type="presParOf" srcId="{1166CE81-3ED7-4A87-8B01-98DF44478193}" destId="{B2590008-0691-4D47-92CA-93A85E6352CC}" srcOrd="5" destOrd="0" presId="urn:microsoft.com/office/officeart/2005/8/layout/hierarchy2"/>
    <dgm:cxn modelId="{E47B2E97-80D8-44AA-AE64-99A46ABC0BA3}" type="presParOf" srcId="{B2590008-0691-4D47-92CA-93A85E6352CC}" destId="{16CEAA9C-B745-46E2-AB1F-20165090D07B}" srcOrd="0" destOrd="0" presId="urn:microsoft.com/office/officeart/2005/8/layout/hierarchy2"/>
    <dgm:cxn modelId="{01ECC301-274A-455C-9E7B-DFAFF4C2BAE1}" type="presParOf" srcId="{B2590008-0691-4D47-92CA-93A85E6352CC}" destId="{A15846BB-57B0-44BB-A7E8-FB1BC715460D}" srcOrd="1" destOrd="0" presId="urn:microsoft.com/office/officeart/2005/8/layout/hierarchy2"/>
    <dgm:cxn modelId="{E99E47AE-50B8-4E60-AF80-1AB66F35FE43}" type="presParOf" srcId="{1166CE81-3ED7-4A87-8B01-98DF44478193}" destId="{82DDDED4-6190-477D-AA2D-FAEE723CC89B}" srcOrd="6" destOrd="0" presId="urn:microsoft.com/office/officeart/2005/8/layout/hierarchy2"/>
    <dgm:cxn modelId="{793B19BC-3142-46BA-B547-76ACA381DDA4}" type="presParOf" srcId="{82DDDED4-6190-477D-AA2D-FAEE723CC89B}" destId="{01BD60F1-7350-45C2-9BC7-B1F52A926A06}" srcOrd="0" destOrd="0" presId="urn:microsoft.com/office/officeart/2005/8/layout/hierarchy2"/>
    <dgm:cxn modelId="{4A186E96-BFFD-43CB-B4C8-2420F03E066E}" type="presParOf" srcId="{1166CE81-3ED7-4A87-8B01-98DF44478193}" destId="{F68FCE73-E7AA-4727-BE50-F2C154C0C1C5}" srcOrd="7" destOrd="0" presId="urn:microsoft.com/office/officeart/2005/8/layout/hierarchy2"/>
    <dgm:cxn modelId="{C6AD9DBD-CA15-4E74-BB3C-0DBBFBF0E3B7}" type="presParOf" srcId="{F68FCE73-E7AA-4727-BE50-F2C154C0C1C5}" destId="{60CBEBD8-E662-4AFF-9AB6-6A4A02FD9C16}" srcOrd="0" destOrd="0" presId="urn:microsoft.com/office/officeart/2005/8/layout/hierarchy2"/>
    <dgm:cxn modelId="{DFE5ACE7-E886-45BA-B3B4-5531D4B50D3A}" type="presParOf" srcId="{F68FCE73-E7AA-4727-BE50-F2C154C0C1C5}" destId="{E3F3F9AB-8C24-4851-B889-C7A44F87A1E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174AB3-1A46-4E30-B9DE-0669D14C36E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F5E727-E376-4D20-8C8D-2221986B301F}">
      <dgm:prSet phldrT="[文本]"/>
      <dgm:spPr/>
      <dgm:t>
        <a:bodyPr/>
        <a:lstStyle/>
        <a:p>
          <a:r>
            <a:rPr lang="en-US" altLang="zh-CN" dirty="0"/>
            <a:t>Bagging</a:t>
          </a:r>
          <a:endParaRPr lang="zh-CN" altLang="en-US" dirty="0"/>
        </a:p>
      </dgm:t>
    </dgm:pt>
    <dgm:pt modelId="{B226C59F-EAA4-417B-9167-63E8AF53803B}" type="parTrans" cxnId="{17C47630-69F5-4FC3-B015-E10ECEC43F52}">
      <dgm:prSet/>
      <dgm:spPr/>
      <dgm:t>
        <a:bodyPr/>
        <a:lstStyle/>
        <a:p>
          <a:endParaRPr lang="zh-CN" altLang="en-US"/>
        </a:p>
      </dgm:t>
    </dgm:pt>
    <dgm:pt modelId="{D7B263A9-2F49-49D1-9FB2-295FA50BD966}" type="sibTrans" cxnId="{17C47630-69F5-4FC3-B015-E10ECEC43F52}">
      <dgm:prSet/>
      <dgm:spPr/>
      <dgm:t>
        <a:bodyPr/>
        <a:lstStyle/>
        <a:p>
          <a:endParaRPr lang="zh-CN" altLang="en-US"/>
        </a:p>
      </dgm:t>
    </dgm:pt>
    <dgm:pt modelId="{93B7ADB1-FEF5-40E0-8E48-4DC4EB8E4FE4}">
      <dgm:prSet phldrT="[文本]"/>
      <dgm:spPr/>
      <dgm:t>
        <a:bodyPr/>
        <a:lstStyle/>
        <a:p>
          <a:r>
            <a:rPr lang="en-US" altLang="zh-CN" dirty="0"/>
            <a:t>boosting</a:t>
          </a:r>
          <a:endParaRPr lang="zh-CN" altLang="en-US" dirty="0"/>
        </a:p>
      </dgm:t>
    </dgm:pt>
    <dgm:pt modelId="{1AF9C202-C3F4-45B6-85C9-8A26571A8C0A}" type="parTrans" cxnId="{8F1C1D1C-9B3E-4E48-B9E3-E48CFF4768BF}">
      <dgm:prSet/>
      <dgm:spPr/>
      <dgm:t>
        <a:bodyPr/>
        <a:lstStyle/>
        <a:p>
          <a:endParaRPr lang="zh-CN" altLang="en-US"/>
        </a:p>
      </dgm:t>
    </dgm:pt>
    <dgm:pt modelId="{23549BF5-1BEF-4076-9BE9-46D696E5EF52}" type="sibTrans" cxnId="{8F1C1D1C-9B3E-4E48-B9E3-E48CFF4768BF}">
      <dgm:prSet/>
      <dgm:spPr/>
      <dgm:t>
        <a:bodyPr/>
        <a:lstStyle/>
        <a:p>
          <a:endParaRPr lang="zh-CN" altLang="en-US"/>
        </a:p>
      </dgm:t>
    </dgm:pt>
    <dgm:pt modelId="{7B217438-1FB2-4BA4-9392-994C4A6D9B8B}">
      <dgm:prSet phldrT="[文本]"/>
      <dgm:spPr/>
      <dgm:t>
        <a:bodyPr/>
        <a:lstStyle/>
        <a:p>
          <a:r>
            <a:rPr lang="en-US" altLang="zh-CN" dirty="0"/>
            <a:t>stacking</a:t>
          </a:r>
          <a:endParaRPr lang="zh-CN" altLang="en-US" dirty="0"/>
        </a:p>
      </dgm:t>
    </dgm:pt>
    <dgm:pt modelId="{29F1ED17-8627-441D-9315-D523A623EF6F}" type="parTrans" cxnId="{456C15BD-8447-4184-8BD7-34BF435B1B2D}">
      <dgm:prSet/>
      <dgm:spPr/>
      <dgm:t>
        <a:bodyPr/>
        <a:lstStyle/>
        <a:p>
          <a:endParaRPr lang="zh-CN" altLang="en-US"/>
        </a:p>
      </dgm:t>
    </dgm:pt>
    <dgm:pt modelId="{7C7D1CEA-BFFA-4946-8C7F-B14A6146806A}" type="sibTrans" cxnId="{456C15BD-8447-4184-8BD7-34BF435B1B2D}">
      <dgm:prSet/>
      <dgm:spPr/>
      <dgm:t>
        <a:bodyPr/>
        <a:lstStyle/>
        <a:p>
          <a:endParaRPr lang="zh-CN" altLang="en-US"/>
        </a:p>
      </dgm:t>
    </dgm:pt>
    <dgm:pt modelId="{F05C1579-60C7-4DFB-A732-16903848990A}" type="pres">
      <dgm:prSet presAssocID="{C1174AB3-1A46-4E30-B9DE-0669D14C36EE}" presName="Name0" presStyleCnt="0">
        <dgm:presLayoutVars>
          <dgm:chMax val="7"/>
          <dgm:chPref val="7"/>
          <dgm:dir/>
        </dgm:presLayoutVars>
      </dgm:prSet>
      <dgm:spPr/>
    </dgm:pt>
    <dgm:pt modelId="{EC39CCCE-A70B-4179-8D81-CC9EFDC5D4D0}" type="pres">
      <dgm:prSet presAssocID="{C1174AB3-1A46-4E30-B9DE-0669D14C36EE}" presName="Name1" presStyleCnt="0"/>
      <dgm:spPr/>
    </dgm:pt>
    <dgm:pt modelId="{863E81CA-03F0-4644-A6B8-7C184AA81C95}" type="pres">
      <dgm:prSet presAssocID="{C1174AB3-1A46-4E30-B9DE-0669D14C36EE}" presName="cycle" presStyleCnt="0"/>
      <dgm:spPr/>
    </dgm:pt>
    <dgm:pt modelId="{82C76264-FB44-4392-BF56-4CAB0FEA9494}" type="pres">
      <dgm:prSet presAssocID="{C1174AB3-1A46-4E30-B9DE-0669D14C36EE}" presName="srcNode" presStyleLbl="node1" presStyleIdx="0" presStyleCnt="3"/>
      <dgm:spPr/>
    </dgm:pt>
    <dgm:pt modelId="{FCCBBB06-0AF8-4D70-B1BF-7C0AFC8E914D}" type="pres">
      <dgm:prSet presAssocID="{C1174AB3-1A46-4E30-B9DE-0669D14C36EE}" presName="conn" presStyleLbl="parChTrans1D2" presStyleIdx="0" presStyleCnt="1"/>
      <dgm:spPr/>
    </dgm:pt>
    <dgm:pt modelId="{8067C235-937A-4E05-AF2A-713B3CA598A2}" type="pres">
      <dgm:prSet presAssocID="{C1174AB3-1A46-4E30-B9DE-0669D14C36EE}" presName="extraNode" presStyleLbl="node1" presStyleIdx="0" presStyleCnt="3"/>
      <dgm:spPr/>
    </dgm:pt>
    <dgm:pt modelId="{4B1A8AF5-40E9-4238-B4C2-E527378ADD53}" type="pres">
      <dgm:prSet presAssocID="{C1174AB3-1A46-4E30-B9DE-0669D14C36EE}" presName="dstNode" presStyleLbl="node1" presStyleIdx="0" presStyleCnt="3"/>
      <dgm:spPr/>
    </dgm:pt>
    <dgm:pt modelId="{B854B3B7-BE9F-42EC-BC80-3D0A8FA21720}" type="pres">
      <dgm:prSet presAssocID="{B6F5E727-E376-4D20-8C8D-2221986B301F}" presName="text_1" presStyleLbl="node1" presStyleIdx="0" presStyleCnt="3">
        <dgm:presLayoutVars>
          <dgm:bulletEnabled val="1"/>
        </dgm:presLayoutVars>
      </dgm:prSet>
      <dgm:spPr/>
    </dgm:pt>
    <dgm:pt modelId="{408DB2BC-A33D-4D6A-BB8C-58AA9EC9454B}" type="pres">
      <dgm:prSet presAssocID="{B6F5E727-E376-4D20-8C8D-2221986B301F}" presName="accent_1" presStyleCnt="0"/>
      <dgm:spPr/>
    </dgm:pt>
    <dgm:pt modelId="{D14CE38F-B8E3-4954-932F-AA7D7EEB1429}" type="pres">
      <dgm:prSet presAssocID="{B6F5E727-E376-4D20-8C8D-2221986B301F}" presName="accentRepeatNode" presStyleLbl="solidFgAcc1" presStyleIdx="0" presStyleCnt="3"/>
      <dgm:spPr/>
    </dgm:pt>
    <dgm:pt modelId="{022B7D71-7D64-40FD-BD0B-9649977647D0}" type="pres">
      <dgm:prSet presAssocID="{93B7ADB1-FEF5-40E0-8E48-4DC4EB8E4FE4}" presName="text_2" presStyleLbl="node1" presStyleIdx="1" presStyleCnt="3">
        <dgm:presLayoutVars>
          <dgm:bulletEnabled val="1"/>
        </dgm:presLayoutVars>
      </dgm:prSet>
      <dgm:spPr/>
    </dgm:pt>
    <dgm:pt modelId="{21368F2A-FDAE-49B1-9F53-E5B5C6ACFB99}" type="pres">
      <dgm:prSet presAssocID="{93B7ADB1-FEF5-40E0-8E48-4DC4EB8E4FE4}" presName="accent_2" presStyleCnt="0"/>
      <dgm:spPr/>
    </dgm:pt>
    <dgm:pt modelId="{C54617C7-1D6A-4FA2-BC9D-DD33F0795AA6}" type="pres">
      <dgm:prSet presAssocID="{93B7ADB1-FEF5-40E0-8E48-4DC4EB8E4FE4}" presName="accentRepeatNode" presStyleLbl="solidFgAcc1" presStyleIdx="1" presStyleCnt="3"/>
      <dgm:spPr/>
    </dgm:pt>
    <dgm:pt modelId="{FA840136-4A45-4907-B5DD-7391EC7992C8}" type="pres">
      <dgm:prSet presAssocID="{7B217438-1FB2-4BA4-9392-994C4A6D9B8B}" presName="text_3" presStyleLbl="node1" presStyleIdx="2" presStyleCnt="3">
        <dgm:presLayoutVars>
          <dgm:bulletEnabled val="1"/>
        </dgm:presLayoutVars>
      </dgm:prSet>
      <dgm:spPr/>
    </dgm:pt>
    <dgm:pt modelId="{A4FA5CD1-C3C9-43FF-96C8-117BABD6E98F}" type="pres">
      <dgm:prSet presAssocID="{7B217438-1FB2-4BA4-9392-994C4A6D9B8B}" presName="accent_3" presStyleCnt="0"/>
      <dgm:spPr/>
    </dgm:pt>
    <dgm:pt modelId="{3D8F66E3-2C42-4FF0-8D9F-E763C3694408}" type="pres">
      <dgm:prSet presAssocID="{7B217438-1FB2-4BA4-9392-994C4A6D9B8B}" presName="accentRepeatNode" presStyleLbl="solidFgAcc1" presStyleIdx="2" presStyleCnt="3"/>
      <dgm:spPr/>
    </dgm:pt>
  </dgm:ptLst>
  <dgm:cxnLst>
    <dgm:cxn modelId="{28B5F28F-10CE-4DD2-A03A-E543968A8DC1}" type="presOf" srcId="{B6F5E727-E376-4D20-8C8D-2221986B301F}" destId="{B854B3B7-BE9F-42EC-BC80-3D0A8FA21720}" srcOrd="0" destOrd="0" presId="urn:microsoft.com/office/officeart/2008/layout/VerticalCurvedList"/>
    <dgm:cxn modelId="{17C47630-69F5-4FC3-B015-E10ECEC43F52}" srcId="{C1174AB3-1A46-4E30-B9DE-0669D14C36EE}" destId="{B6F5E727-E376-4D20-8C8D-2221986B301F}" srcOrd="0" destOrd="0" parTransId="{B226C59F-EAA4-417B-9167-63E8AF53803B}" sibTransId="{D7B263A9-2F49-49D1-9FB2-295FA50BD966}"/>
    <dgm:cxn modelId="{D7E3F5E8-18AF-45D6-926F-A4B0CBDEA307}" type="presOf" srcId="{7B217438-1FB2-4BA4-9392-994C4A6D9B8B}" destId="{FA840136-4A45-4907-B5DD-7391EC7992C8}" srcOrd="0" destOrd="0" presId="urn:microsoft.com/office/officeart/2008/layout/VerticalCurvedList"/>
    <dgm:cxn modelId="{8F1C1D1C-9B3E-4E48-B9E3-E48CFF4768BF}" srcId="{C1174AB3-1A46-4E30-B9DE-0669D14C36EE}" destId="{93B7ADB1-FEF5-40E0-8E48-4DC4EB8E4FE4}" srcOrd="1" destOrd="0" parTransId="{1AF9C202-C3F4-45B6-85C9-8A26571A8C0A}" sibTransId="{23549BF5-1BEF-4076-9BE9-46D696E5EF52}"/>
    <dgm:cxn modelId="{727990D9-3CFF-4ED9-81AE-8C04F3F71923}" type="presOf" srcId="{C1174AB3-1A46-4E30-B9DE-0669D14C36EE}" destId="{F05C1579-60C7-4DFB-A732-16903848990A}" srcOrd="0" destOrd="0" presId="urn:microsoft.com/office/officeart/2008/layout/VerticalCurvedList"/>
    <dgm:cxn modelId="{4BCEB2C5-62FD-4623-BD68-45F037A31C2A}" type="presOf" srcId="{D7B263A9-2F49-49D1-9FB2-295FA50BD966}" destId="{FCCBBB06-0AF8-4D70-B1BF-7C0AFC8E914D}" srcOrd="0" destOrd="0" presId="urn:microsoft.com/office/officeart/2008/layout/VerticalCurvedList"/>
    <dgm:cxn modelId="{DB1C4C40-1981-4504-9173-AB271D45418F}" type="presOf" srcId="{93B7ADB1-FEF5-40E0-8E48-4DC4EB8E4FE4}" destId="{022B7D71-7D64-40FD-BD0B-9649977647D0}" srcOrd="0" destOrd="0" presId="urn:microsoft.com/office/officeart/2008/layout/VerticalCurvedList"/>
    <dgm:cxn modelId="{456C15BD-8447-4184-8BD7-34BF435B1B2D}" srcId="{C1174AB3-1A46-4E30-B9DE-0669D14C36EE}" destId="{7B217438-1FB2-4BA4-9392-994C4A6D9B8B}" srcOrd="2" destOrd="0" parTransId="{29F1ED17-8627-441D-9315-D523A623EF6F}" sibTransId="{7C7D1CEA-BFFA-4946-8C7F-B14A6146806A}"/>
    <dgm:cxn modelId="{8B1EA21A-2B6A-4BF7-90BE-09ADF06CBE78}" type="presParOf" srcId="{F05C1579-60C7-4DFB-A732-16903848990A}" destId="{EC39CCCE-A70B-4179-8D81-CC9EFDC5D4D0}" srcOrd="0" destOrd="0" presId="urn:microsoft.com/office/officeart/2008/layout/VerticalCurvedList"/>
    <dgm:cxn modelId="{A39D9BA8-8606-4799-9A1F-51A68FABC8E1}" type="presParOf" srcId="{EC39CCCE-A70B-4179-8D81-CC9EFDC5D4D0}" destId="{863E81CA-03F0-4644-A6B8-7C184AA81C95}" srcOrd="0" destOrd="0" presId="urn:microsoft.com/office/officeart/2008/layout/VerticalCurvedList"/>
    <dgm:cxn modelId="{F9576BE5-A6F6-4859-BCF5-30B747F53E97}" type="presParOf" srcId="{863E81CA-03F0-4644-A6B8-7C184AA81C95}" destId="{82C76264-FB44-4392-BF56-4CAB0FEA9494}" srcOrd="0" destOrd="0" presId="urn:microsoft.com/office/officeart/2008/layout/VerticalCurvedList"/>
    <dgm:cxn modelId="{BB0C85FD-8926-450A-A3EA-65F67635D2D2}" type="presParOf" srcId="{863E81CA-03F0-4644-A6B8-7C184AA81C95}" destId="{FCCBBB06-0AF8-4D70-B1BF-7C0AFC8E914D}" srcOrd="1" destOrd="0" presId="urn:microsoft.com/office/officeart/2008/layout/VerticalCurvedList"/>
    <dgm:cxn modelId="{3BA0C0F0-C841-45F3-8421-66E06F2F9028}" type="presParOf" srcId="{863E81CA-03F0-4644-A6B8-7C184AA81C95}" destId="{8067C235-937A-4E05-AF2A-713B3CA598A2}" srcOrd="2" destOrd="0" presId="urn:microsoft.com/office/officeart/2008/layout/VerticalCurvedList"/>
    <dgm:cxn modelId="{948D0314-DE8C-471F-A882-E63902229B9A}" type="presParOf" srcId="{863E81CA-03F0-4644-A6B8-7C184AA81C95}" destId="{4B1A8AF5-40E9-4238-B4C2-E527378ADD53}" srcOrd="3" destOrd="0" presId="urn:microsoft.com/office/officeart/2008/layout/VerticalCurvedList"/>
    <dgm:cxn modelId="{189F54B3-03A4-4B54-9C93-96A4F8F1470E}" type="presParOf" srcId="{EC39CCCE-A70B-4179-8D81-CC9EFDC5D4D0}" destId="{B854B3B7-BE9F-42EC-BC80-3D0A8FA21720}" srcOrd="1" destOrd="0" presId="urn:microsoft.com/office/officeart/2008/layout/VerticalCurvedList"/>
    <dgm:cxn modelId="{FA7A864B-E0C5-40DA-8240-C687033AF536}" type="presParOf" srcId="{EC39CCCE-A70B-4179-8D81-CC9EFDC5D4D0}" destId="{408DB2BC-A33D-4D6A-BB8C-58AA9EC9454B}" srcOrd="2" destOrd="0" presId="urn:microsoft.com/office/officeart/2008/layout/VerticalCurvedList"/>
    <dgm:cxn modelId="{F59AA4B4-F5EF-424B-BD48-B49C8A3FD05E}" type="presParOf" srcId="{408DB2BC-A33D-4D6A-BB8C-58AA9EC9454B}" destId="{D14CE38F-B8E3-4954-932F-AA7D7EEB1429}" srcOrd="0" destOrd="0" presId="urn:microsoft.com/office/officeart/2008/layout/VerticalCurvedList"/>
    <dgm:cxn modelId="{99446B77-8639-4B12-90FF-E5C7E80BB217}" type="presParOf" srcId="{EC39CCCE-A70B-4179-8D81-CC9EFDC5D4D0}" destId="{022B7D71-7D64-40FD-BD0B-9649977647D0}" srcOrd="3" destOrd="0" presId="urn:microsoft.com/office/officeart/2008/layout/VerticalCurvedList"/>
    <dgm:cxn modelId="{B76553C6-167E-474F-8C28-A84B903D98E0}" type="presParOf" srcId="{EC39CCCE-A70B-4179-8D81-CC9EFDC5D4D0}" destId="{21368F2A-FDAE-49B1-9F53-E5B5C6ACFB99}" srcOrd="4" destOrd="0" presId="urn:microsoft.com/office/officeart/2008/layout/VerticalCurvedList"/>
    <dgm:cxn modelId="{49F1B2C4-5C09-450F-8518-DFCB6AC351A5}" type="presParOf" srcId="{21368F2A-FDAE-49B1-9F53-E5B5C6ACFB99}" destId="{C54617C7-1D6A-4FA2-BC9D-DD33F0795AA6}" srcOrd="0" destOrd="0" presId="urn:microsoft.com/office/officeart/2008/layout/VerticalCurvedList"/>
    <dgm:cxn modelId="{FA44DEAE-E58C-408A-9D34-84245C15EF7B}" type="presParOf" srcId="{EC39CCCE-A70B-4179-8D81-CC9EFDC5D4D0}" destId="{FA840136-4A45-4907-B5DD-7391EC7992C8}" srcOrd="5" destOrd="0" presId="urn:microsoft.com/office/officeart/2008/layout/VerticalCurvedList"/>
    <dgm:cxn modelId="{5F5A6EA0-CAD3-4A1B-97EA-DAC36732FF51}" type="presParOf" srcId="{EC39CCCE-A70B-4179-8D81-CC9EFDC5D4D0}" destId="{A4FA5CD1-C3C9-43FF-96C8-117BABD6E98F}" srcOrd="6" destOrd="0" presId="urn:microsoft.com/office/officeart/2008/layout/VerticalCurvedList"/>
    <dgm:cxn modelId="{B7F6DB5D-B0D6-4FC2-8E99-90DD49DCB91A}" type="presParOf" srcId="{A4FA5CD1-C3C9-43FF-96C8-117BABD6E98F}" destId="{3D8F66E3-2C42-4FF0-8D9F-E763C36944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9AD01-2CC8-4B36-B50E-D4A60ABB51A1}">
      <dsp:nvSpPr>
        <dsp:cNvPr id="0" name=""/>
        <dsp:cNvSpPr/>
      </dsp:nvSpPr>
      <dsp:spPr>
        <a:xfrm>
          <a:off x="4475087" y="2240807"/>
          <a:ext cx="578474" cy="14221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9237" y="0"/>
              </a:lnTo>
              <a:lnTo>
                <a:pt x="289237" y="1422194"/>
              </a:lnTo>
              <a:lnTo>
                <a:pt x="578474" y="142219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25940" y="2913520"/>
        <a:ext cx="76767" cy="76767"/>
      </dsp:txXfrm>
    </dsp:sp>
    <dsp:sp modelId="{5C0006A3-38D7-4373-8E45-1FB6137691EE}">
      <dsp:nvSpPr>
        <dsp:cNvPr id="0" name=""/>
        <dsp:cNvSpPr/>
      </dsp:nvSpPr>
      <dsp:spPr>
        <a:xfrm>
          <a:off x="4475087" y="2195086"/>
          <a:ext cx="5585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8588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40416" y="2226842"/>
        <a:ext cx="27929" cy="27929"/>
      </dsp:txXfrm>
    </dsp:sp>
    <dsp:sp modelId="{DCBC1E5B-2002-4372-95BD-A4E60BF71A91}">
      <dsp:nvSpPr>
        <dsp:cNvPr id="0" name=""/>
        <dsp:cNvSpPr/>
      </dsp:nvSpPr>
      <dsp:spPr>
        <a:xfrm>
          <a:off x="4475087" y="531943"/>
          <a:ext cx="558588" cy="1708863"/>
        </a:xfrm>
        <a:custGeom>
          <a:avLst/>
          <a:gdLst/>
          <a:ahLst/>
          <a:cxnLst/>
          <a:rect l="0" t="0" r="0" b="0"/>
          <a:pathLst>
            <a:path>
              <a:moveTo>
                <a:pt x="0" y="1708863"/>
              </a:moveTo>
              <a:lnTo>
                <a:pt x="279294" y="1708863"/>
              </a:lnTo>
              <a:lnTo>
                <a:pt x="279294" y="0"/>
              </a:lnTo>
              <a:lnTo>
                <a:pt x="55858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709435" y="1341429"/>
        <a:ext cx="89892" cy="89892"/>
      </dsp:txXfrm>
    </dsp:sp>
    <dsp:sp modelId="{321F610E-4CBA-43BB-BE3D-55B8FFD48E4A}">
      <dsp:nvSpPr>
        <dsp:cNvPr id="0" name=""/>
        <dsp:cNvSpPr/>
      </dsp:nvSpPr>
      <dsp:spPr>
        <a:xfrm rot="16200000">
          <a:off x="1808526" y="1815053"/>
          <a:ext cx="4481614" cy="851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方法</a:t>
          </a:r>
        </a:p>
      </dsp:txBody>
      <dsp:txXfrm>
        <a:off x="1808526" y="1815053"/>
        <a:ext cx="4481614" cy="851506"/>
      </dsp:txXfrm>
    </dsp:sp>
    <dsp:sp modelId="{624F706B-2A7C-4CA9-98B4-B56357749747}">
      <dsp:nvSpPr>
        <dsp:cNvPr id="0" name=""/>
        <dsp:cNvSpPr/>
      </dsp:nvSpPr>
      <dsp:spPr>
        <a:xfrm>
          <a:off x="5033675" y="106190"/>
          <a:ext cx="2792941" cy="851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模型</a:t>
          </a:r>
        </a:p>
      </dsp:txBody>
      <dsp:txXfrm>
        <a:off x="5033675" y="106190"/>
        <a:ext cx="2792941" cy="851506"/>
      </dsp:txXfrm>
    </dsp:sp>
    <dsp:sp modelId="{D84D5929-EBD8-4F0F-8B77-8DFE5E71D4A9}">
      <dsp:nvSpPr>
        <dsp:cNvPr id="0" name=""/>
        <dsp:cNvSpPr/>
      </dsp:nvSpPr>
      <dsp:spPr>
        <a:xfrm>
          <a:off x="5033675" y="1815053"/>
          <a:ext cx="2792941" cy="851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策略</a:t>
          </a:r>
        </a:p>
      </dsp:txBody>
      <dsp:txXfrm>
        <a:off x="5033675" y="1815053"/>
        <a:ext cx="2792941" cy="851506"/>
      </dsp:txXfrm>
    </dsp:sp>
    <dsp:sp modelId="{46AC4619-0BCF-4020-991A-B62A1C239AAA}">
      <dsp:nvSpPr>
        <dsp:cNvPr id="0" name=""/>
        <dsp:cNvSpPr/>
      </dsp:nvSpPr>
      <dsp:spPr>
        <a:xfrm>
          <a:off x="5053561" y="3237248"/>
          <a:ext cx="2792941" cy="851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200" kern="1200" dirty="0"/>
            <a:t>算法</a:t>
          </a:r>
        </a:p>
      </dsp:txBody>
      <dsp:txXfrm>
        <a:off x="5053561" y="3237248"/>
        <a:ext cx="2792941" cy="851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E28CD-B15F-4EF3-99F4-7DA170D6E321}">
      <dsp:nvSpPr>
        <dsp:cNvPr id="0" name=""/>
        <dsp:cNvSpPr/>
      </dsp:nvSpPr>
      <dsp:spPr>
        <a:xfrm>
          <a:off x="1965526" y="1381768"/>
          <a:ext cx="344447" cy="656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223" y="0"/>
              </a:lnTo>
              <a:lnTo>
                <a:pt x="172223" y="656340"/>
              </a:lnTo>
              <a:lnTo>
                <a:pt x="344447" y="65634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19219" y="1691407"/>
        <a:ext cx="37061" cy="37061"/>
      </dsp:txXfrm>
    </dsp:sp>
    <dsp:sp modelId="{A2AD7D36-09CD-4E46-8745-3DA7F05991C7}">
      <dsp:nvSpPr>
        <dsp:cNvPr id="0" name=""/>
        <dsp:cNvSpPr/>
      </dsp:nvSpPr>
      <dsp:spPr>
        <a:xfrm>
          <a:off x="1965526" y="1336048"/>
          <a:ext cx="3444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4447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29138" y="1373157"/>
        <a:ext cx="17222" cy="17222"/>
      </dsp:txXfrm>
    </dsp:sp>
    <dsp:sp modelId="{7A7B4226-4695-457A-B54F-0D7B10E767DF}">
      <dsp:nvSpPr>
        <dsp:cNvPr id="0" name=""/>
        <dsp:cNvSpPr/>
      </dsp:nvSpPr>
      <dsp:spPr>
        <a:xfrm>
          <a:off x="4032210" y="725428"/>
          <a:ext cx="344447" cy="3281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223" y="0"/>
              </a:lnTo>
              <a:lnTo>
                <a:pt x="172223" y="328170"/>
              </a:lnTo>
              <a:lnTo>
                <a:pt x="344447" y="3281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92539" y="877619"/>
        <a:ext cx="23787" cy="23787"/>
      </dsp:txXfrm>
    </dsp:sp>
    <dsp:sp modelId="{D427CCC2-44FC-4895-B65A-4F125D512B75}">
      <dsp:nvSpPr>
        <dsp:cNvPr id="0" name=""/>
        <dsp:cNvSpPr/>
      </dsp:nvSpPr>
      <dsp:spPr>
        <a:xfrm>
          <a:off x="4032210" y="397258"/>
          <a:ext cx="344447" cy="328170"/>
        </a:xfrm>
        <a:custGeom>
          <a:avLst/>
          <a:gdLst/>
          <a:ahLst/>
          <a:cxnLst/>
          <a:rect l="0" t="0" r="0" b="0"/>
          <a:pathLst>
            <a:path>
              <a:moveTo>
                <a:pt x="0" y="328170"/>
              </a:moveTo>
              <a:lnTo>
                <a:pt x="172223" y="328170"/>
              </a:lnTo>
              <a:lnTo>
                <a:pt x="172223" y="0"/>
              </a:lnTo>
              <a:lnTo>
                <a:pt x="34444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192539" y="549449"/>
        <a:ext cx="23787" cy="23787"/>
      </dsp:txXfrm>
    </dsp:sp>
    <dsp:sp modelId="{3BB42392-2A7B-4F21-BFDC-C2AFE7069E98}">
      <dsp:nvSpPr>
        <dsp:cNvPr id="0" name=""/>
        <dsp:cNvSpPr/>
      </dsp:nvSpPr>
      <dsp:spPr>
        <a:xfrm>
          <a:off x="1965526" y="725428"/>
          <a:ext cx="344447" cy="656340"/>
        </a:xfrm>
        <a:custGeom>
          <a:avLst/>
          <a:gdLst/>
          <a:ahLst/>
          <a:cxnLst/>
          <a:rect l="0" t="0" r="0" b="0"/>
          <a:pathLst>
            <a:path>
              <a:moveTo>
                <a:pt x="0" y="656340"/>
              </a:moveTo>
              <a:lnTo>
                <a:pt x="172223" y="656340"/>
              </a:lnTo>
              <a:lnTo>
                <a:pt x="172223" y="0"/>
              </a:lnTo>
              <a:lnTo>
                <a:pt x="34444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19219" y="1035067"/>
        <a:ext cx="37061" cy="37061"/>
      </dsp:txXfrm>
    </dsp:sp>
    <dsp:sp modelId="{969C73AF-14E7-4190-9633-66E1A4752B4A}">
      <dsp:nvSpPr>
        <dsp:cNvPr id="0" name=""/>
        <dsp:cNvSpPr/>
      </dsp:nvSpPr>
      <dsp:spPr>
        <a:xfrm rot="16200000">
          <a:off x="321221" y="1119232"/>
          <a:ext cx="2763537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类型</a:t>
          </a:r>
        </a:p>
      </dsp:txBody>
      <dsp:txXfrm>
        <a:off x="321221" y="1119232"/>
        <a:ext cx="2763537" cy="525072"/>
      </dsp:txXfrm>
    </dsp:sp>
    <dsp:sp modelId="{17732B36-021C-460B-A620-FDDCA2AD8EA8}">
      <dsp:nvSpPr>
        <dsp:cNvPr id="0" name=""/>
        <dsp:cNvSpPr/>
      </dsp:nvSpPr>
      <dsp:spPr>
        <a:xfrm>
          <a:off x="2309973" y="462892"/>
          <a:ext cx="1722236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监督</a:t>
          </a:r>
        </a:p>
      </dsp:txBody>
      <dsp:txXfrm>
        <a:off x="2309973" y="462892"/>
        <a:ext cx="1722236" cy="525072"/>
      </dsp:txXfrm>
    </dsp:sp>
    <dsp:sp modelId="{A21D2922-5CE1-49F4-8438-B658005D80CC}">
      <dsp:nvSpPr>
        <dsp:cNvPr id="0" name=""/>
        <dsp:cNvSpPr/>
      </dsp:nvSpPr>
      <dsp:spPr>
        <a:xfrm>
          <a:off x="4376657" y="134722"/>
          <a:ext cx="1722236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回归</a:t>
          </a:r>
        </a:p>
      </dsp:txBody>
      <dsp:txXfrm>
        <a:off x="4376657" y="134722"/>
        <a:ext cx="1722236" cy="525072"/>
      </dsp:txXfrm>
    </dsp:sp>
    <dsp:sp modelId="{2D34A142-FCC8-4EDC-877C-EDCDE4A86164}">
      <dsp:nvSpPr>
        <dsp:cNvPr id="0" name=""/>
        <dsp:cNvSpPr/>
      </dsp:nvSpPr>
      <dsp:spPr>
        <a:xfrm>
          <a:off x="4376657" y="791062"/>
          <a:ext cx="1722236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分类</a:t>
          </a:r>
        </a:p>
      </dsp:txBody>
      <dsp:txXfrm>
        <a:off x="4376657" y="791062"/>
        <a:ext cx="1722236" cy="525072"/>
      </dsp:txXfrm>
    </dsp:sp>
    <dsp:sp modelId="{BD7F1024-135A-4F95-A093-A41B997558BC}">
      <dsp:nvSpPr>
        <dsp:cNvPr id="0" name=""/>
        <dsp:cNvSpPr/>
      </dsp:nvSpPr>
      <dsp:spPr>
        <a:xfrm>
          <a:off x="2309973" y="1119232"/>
          <a:ext cx="1722236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非监督</a:t>
          </a:r>
        </a:p>
      </dsp:txBody>
      <dsp:txXfrm>
        <a:off x="2309973" y="1119232"/>
        <a:ext cx="1722236" cy="525072"/>
      </dsp:txXfrm>
    </dsp:sp>
    <dsp:sp modelId="{5F38987D-7D8E-4A08-A028-508ECFE5FB67}">
      <dsp:nvSpPr>
        <dsp:cNvPr id="0" name=""/>
        <dsp:cNvSpPr/>
      </dsp:nvSpPr>
      <dsp:spPr>
        <a:xfrm>
          <a:off x="2309973" y="1775572"/>
          <a:ext cx="1722236" cy="525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半监督</a:t>
          </a:r>
        </a:p>
      </dsp:txBody>
      <dsp:txXfrm>
        <a:off x="2309973" y="1775572"/>
        <a:ext cx="1722236" cy="525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6F078-A9EF-4B4D-A257-D7CC2379D2BC}">
      <dsp:nvSpPr>
        <dsp:cNvPr id="0" name=""/>
        <dsp:cNvSpPr/>
      </dsp:nvSpPr>
      <dsp:spPr>
        <a:xfrm>
          <a:off x="3797717" y="2113762"/>
          <a:ext cx="1335218" cy="6676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统计量</a:t>
          </a:r>
        </a:p>
      </dsp:txBody>
      <dsp:txXfrm>
        <a:off x="3817271" y="2133316"/>
        <a:ext cx="1296110" cy="628501"/>
      </dsp:txXfrm>
    </dsp:sp>
    <dsp:sp modelId="{D19E4933-EDAD-4454-940A-AA95D35E91CD}">
      <dsp:nvSpPr>
        <dsp:cNvPr id="0" name=""/>
        <dsp:cNvSpPr/>
      </dsp:nvSpPr>
      <dsp:spPr>
        <a:xfrm rot="17500715">
          <a:off x="4677066" y="1764403"/>
          <a:ext cx="14458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445825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63834" y="1739639"/>
        <a:ext cx="72291" cy="72291"/>
      </dsp:txXfrm>
    </dsp:sp>
    <dsp:sp modelId="{CEDEBBB2-A3A5-408B-819D-74E64C4DB003}">
      <dsp:nvSpPr>
        <dsp:cNvPr id="0" name=""/>
        <dsp:cNvSpPr/>
      </dsp:nvSpPr>
      <dsp:spPr>
        <a:xfrm>
          <a:off x="5667023" y="770199"/>
          <a:ext cx="1335218" cy="6676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集中性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（平均数）</a:t>
          </a:r>
        </a:p>
      </dsp:txBody>
      <dsp:txXfrm>
        <a:off x="5686577" y="789753"/>
        <a:ext cx="1296110" cy="628501"/>
      </dsp:txXfrm>
    </dsp:sp>
    <dsp:sp modelId="{F0F89ADC-5731-44A0-BFCC-63C2F43E833C}">
      <dsp:nvSpPr>
        <dsp:cNvPr id="0" name=""/>
        <dsp:cNvSpPr/>
      </dsp:nvSpPr>
      <dsp:spPr>
        <a:xfrm rot="18289469">
          <a:off x="6801660" y="708746"/>
          <a:ext cx="93524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35248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45904" y="696747"/>
        <a:ext cx="46762" cy="46762"/>
      </dsp:txXfrm>
    </dsp:sp>
    <dsp:sp modelId="{BFA27E36-4FE1-4DE5-A064-A908FF925151}">
      <dsp:nvSpPr>
        <dsp:cNvPr id="0" name=""/>
        <dsp:cNvSpPr/>
      </dsp:nvSpPr>
      <dsp:spPr>
        <a:xfrm>
          <a:off x="7536329" y="2448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平均数</a:t>
          </a:r>
          <a:endParaRPr lang="en-US" altLang="zh-CN" sz="1700" kern="1200" dirty="0"/>
        </a:p>
      </dsp:txBody>
      <dsp:txXfrm>
        <a:off x="7555883" y="22002"/>
        <a:ext cx="1296110" cy="628501"/>
      </dsp:txXfrm>
    </dsp:sp>
    <dsp:sp modelId="{E982CDB5-2D99-4C9A-B6BF-C89C3F196955}">
      <dsp:nvSpPr>
        <dsp:cNvPr id="0" name=""/>
        <dsp:cNvSpPr/>
      </dsp:nvSpPr>
      <dsp:spPr>
        <a:xfrm>
          <a:off x="7002241" y="1092622"/>
          <a:ext cx="53408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34087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55933" y="1090651"/>
        <a:ext cx="26704" cy="26704"/>
      </dsp:txXfrm>
    </dsp:sp>
    <dsp:sp modelId="{2F03FEEF-82FC-4CD2-9FF9-56915D4AE09A}">
      <dsp:nvSpPr>
        <dsp:cNvPr id="0" name=""/>
        <dsp:cNvSpPr/>
      </dsp:nvSpPr>
      <dsp:spPr>
        <a:xfrm>
          <a:off x="7536329" y="770199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中位数</a:t>
          </a:r>
        </a:p>
      </dsp:txBody>
      <dsp:txXfrm>
        <a:off x="7555883" y="789753"/>
        <a:ext cx="1296110" cy="628501"/>
      </dsp:txXfrm>
    </dsp:sp>
    <dsp:sp modelId="{6D11FEF9-2E58-43AE-97D8-16040740CC24}">
      <dsp:nvSpPr>
        <dsp:cNvPr id="0" name=""/>
        <dsp:cNvSpPr/>
      </dsp:nvSpPr>
      <dsp:spPr>
        <a:xfrm rot="3310531">
          <a:off x="6801660" y="1476497"/>
          <a:ext cx="93524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35248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45904" y="1464497"/>
        <a:ext cx="46762" cy="46762"/>
      </dsp:txXfrm>
    </dsp:sp>
    <dsp:sp modelId="{8885E2B5-0444-4D2B-A262-A6755B6EB099}">
      <dsp:nvSpPr>
        <dsp:cNvPr id="0" name=""/>
        <dsp:cNvSpPr/>
      </dsp:nvSpPr>
      <dsp:spPr>
        <a:xfrm>
          <a:off x="7536329" y="1537949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众数</a:t>
          </a:r>
        </a:p>
      </dsp:txBody>
      <dsp:txXfrm>
        <a:off x="7555883" y="1557503"/>
        <a:ext cx="1296110" cy="628501"/>
      </dsp:txXfrm>
    </dsp:sp>
    <dsp:sp modelId="{71753768-C19A-405C-9DAB-A5D63B6C9192}">
      <dsp:nvSpPr>
        <dsp:cNvPr id="0" name=""/>
        <dsp:cNvSpPr/>
      </dsp:nvSpPr>
      <dsp:spPr>
        <a:xfrm rot="4099285">
          <a:off x="4677066" y="3107967"/>
          <a:ext cx="144582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445825" y="1138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363834" y="3083203"/>
        <a:ext cx="72291" cy="72291"/>
      </dsp:txXfrm>
    </dsp:sp>
    <dsp:sp modelId="{E8C3281E-7C9F-4527-B455-083F6F8AB5A3}">
      <dsp:nvSpPr>
        <dsp:cNvPr id="0" name=""/>
        <dsp:cNvSpPr/>
      </dsp:nvSpPr>
      <dsp:spPr>
        <a:xfrm>
          <a:off x="5667023" y="3457326"/>
          <a:ext cx="1335218" cy="6676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离散型</a:t>
          </a:r>
          <a:endParaRPr lang="en-US" altLang="zh-CN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（变异数）</a:t>
          </a:r>
        </a:p>
      </dsp:txBody>
      <dsp:txXfrm>
        <a:off x="5686577" y="3476880"/>
        <a:ext cx="1296110" cy="628501"/>
      </dsp:txXfrm>
    </dsp:sp>
    <dsp:sp modelId="{58A94109-D9A9-4A8B-9424-7C96FEE78FBD}">
      <dsp:nvSpPr>
        <dsp:cNvPr id="0" name=""/>
        <dsp:cNvSpPr/>
      </dsp:nvSpPr>
      <dsp:spPr>
        <a:xfrm rot="17692822">
          <a:off x="6634562" y="3203936"/>
          <a:ext cx="126944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69445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37549" y="3183581"/>
        <a:ext cx="63472" cy="63472"/>
      </dsp:txXfrm>
    </dsp:sp>
    <dsp:sp modelId="{BEFA016D-3B3C-4F46-8A8F-261182782051}">
      <dsp:nvSpPr>
        <dsp:cNvPr id="0" name=""/>
        <dsp:cNvSpPr/>
      </dsp:nvSpPr>
      <dsp:spPr>
        <a:xfrm>
          <a:off x="7536329" y="2305700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方差</a:t>
          </a:r>
        </a:p>
      </dsp:txBody>
      <dsp:txXfrm>
        <a:off x="7555883" y="2325254"/>
        <a:ext cx="1296110" cy="628501"/>
      </dsp:txXfrm>
    </dsp:sp>
    <dsp:sp modelId="{5606923D-E041-45E4-B4DB-8224665E1251}">
      <dsp:nvSpPr>
        <dsp:cNvPr id="0" name=""/>
        <dsp:cNvSpPr/>
      </dsp:nvSpPr>
      <dsp:spPr>
        <a:xfrm rot="19457599">
          <a:off x="6940420" y="3587811"/>
          <a:ext cx="6577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57730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52842" y="3582749"/>
        <a:ext cx="32886" cy="32886"/>
      </dsp:txXfrm>
    </dsp:sp>
    <dsp:sp modelId="{1F9B4A79-116E-474B-B1E4-B70B02B224F4}">
      <dsp:nvSpPr>
        <dsp:cNvPr id="0" name=""/>
        <dsp:cNvSpPr/>
      </dsp:nvSpPr>
      <dsp:spPr>
        <a:xfrm>
          <a:off x="7536329" y="3073450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标准差</a:t>
          </a:r>
        </a:p>
      </dsp:txBody>
      <dsp:txXfrm>
        <a:off x="7555883" y="3093004"/>
        <a:ext cx="1296110" cy="628501"/>
      </dsp:txXfrm>
    </dsp:sp>
    <dsp:sp modelId="{6B75D103-30EB-4D5E-A84F-70DE929E334F}">
      <dsp:nvSpPr>
        <dsp:cNvPr id="0" name=""/>
        <dsp:cNvSpPr/>
      </dsp:nvSpPr>
      <dsp:spPr>
        <a:xfrm rot="2142401">
          <a:off x="6940420" y="3971686"/>
          <a:ext cx="65773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657730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52842" y="3966625"/>
        <a:ext cx="32886" cy="32886"/>
      </dsp:txXfrm>
    </dsp:sp>
    <dsp:sp modelId="{16CEAA9C-B745-46E2-AB1F-20165090D07B}">
      <dsp:nvSpPr>
        <dsp:cNvPr id="0" name=""/>
        <dsp:cNvSpPr/>
      </dsp:nvSpPr>
      <dsp:spPr>
        <a:xfrm>
          <a:off x="7536329" y="3841201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变异系数</a:t>
          </a:r>
        </a:p>
      </dsp:txBody>
      <dsp:txXfrm>
        <a:off x="7555883" y="3860755"/>
        <a:ext cx="1296110" cy="628501"/>
      </dsp:txXfrm>
    </dsp:sp>
    <dsp:sp modelId="{82DDDED4-6190-477D-AA2D-FAEE723CC89B}">
      <dsp:nvSpPr>
        <dsp:cNvPr id="0" name=""/>
        <dsp:cNvSpPr/>
      </dsp:nvSpPr>
      <dsp:spPr>
        <a:xfrm rot="3907178">
          <a:off x="6634562" y="4355561"/>
          <a:ext cx="126944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69445" y="1138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7237549" y="4335207"/>
        <a:ext cx="63472" cy="63472"/>
      </dsp:txXfrm>
    </dsp:sp>
    <dsp:sp modelId="{60CBEBD8-E662-4AFF-9AB6-6A4A02FD9C16}">
      <dsp:nvSpPr>
        <dsp:cNvPr id="0" name=""/>
        <dsp:cNvSpPr/>
      </dsp:nvSpPr>
      <dsp:spPr>
        <a:xfrm>
          <a:off x="7536329" y="4608952"/>
          <a:ext cx="1335218" cy="667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极差</a:t>
          </a:r>
        </a:p>
      </dsp:txBody>
      <dsp:txXfrm>
        <a:off x="7555883" y="4628506"/>
        <a:ext cx="1296110" cy="628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BBB06-0AF8-4D70-B1BF-7C0AFC8E914D}">
      <dsp:nvSpPr>
        <dsp:cNvPr id="0" name=""/>
        <dsp:cNvSpPr/>
      </dsp:nvSpPr>
      <dsp:spPr>
        <a:xfrm>
          <a:off x="-5294464" y="-810897"/>
          <a:ext cx="6304920" cy="6304920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4B3B7-BE9F-42EC-BC80-3D0A8FA21720}">
      <dsp:nvSpPr>
        <dsp:cNvPr id="0" name=""/>
        <dsp:cNvSpPr/>
      </dsp:nvSpPr>
      <dsp:spPr>
        <a:xfrm>
          <a:off x="650017" y="468312"/>
          <a:ext cx="10170842" cy="93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446" tIns="124460" rIns="124460" bIns="12446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Bagging</a:t>
          </a:r>
          <a:endParaRPr lang="zh-CN" altLang="en-US" sz="4900" kern="1200" dirty="0"/>
        </a:p>
      </dsp:txBody>
      <dsp:txXfrm>
        <a:off x="650017" y="468312"/>
        <a:ext cx="10170842" cy="936625"/>
      </dsp:txXfrm>
    </dsp:sp>
    <dsp:sp modelId="{D14CE38F-B8E3-4954-932F-AA7D7EEB1429}">
      <dsp:nvSpPr>
        <dsp:cNvPr id="0" name=""/>
        <dsp:cNvSpPr/>
      </dsp:nvSpPr>
      <dsp:spPr>
        <a:xfrm>
          <a:off x="64627" y="351234"/>
          <a:ext cx="1170781" cy="1170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B7D71-7D64-40FD-BD0B-9649977647D0}">
      <dsp:nvSpPr>
        <dsp:cNvPr id="0" name=""/>
        <dsp:cNvSpPr/>
      </dsp:nvSpPr>
      <dsp:spPr>
        <a:xfrm>
          <a:off x="990480" y="1873249"/>
          <a:ext cx="9830378" cy="93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446" tIns="124460" rIns="124460" bIns="12446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boosting</a:t>
          </a:r>
          <a:endParaRPr lang="zh-CN" altLang="en-US" sz="4900" kern="1200" dirty="0"/>
        </a:p>
      </dsp:txBody>
      <dsp:txXfrm>
        <a:off x="990480" y="1873249"/>
        <a:ext cx="9830378" cy="936625"/>
      </dsp:txXfrm>
    </dsp:sp>
    <dsp:sp modelId="{C54617C7-1D6A-4FA2-BC9D-DD33F0795AA6}">
      <dsp:nvSpPr>
        <dsp:cNvPr id="0" name=""/>
        <dsp:cNvSpPr/>
      </dsp:nvSpPr>
      <dsp:spPr>
        <a:xfrm>
          <a:off x="405090" y="1756171"/>
          <a:ext cx="1170781" cy="1170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40136-4A45-4907-B5DD-7391EC7992C8}">
      <dsp:nvSpPr>
        <dsp:cNvPr id="0" name=""/>
        <dsp:cNvSpPr/>
      </dsp:nvSpPr>
      <dsp:spPr>
        <a:xfrm>
          <a:off x="650017" y="3278187"/>
          <a:ext cx="10170842" cy="93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446" tIns="124460" rIns="124460" bIns="12446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stacking</a:t>
          </a:r>
          <a:endParaRPr lang="zh-CN" altLang="en-US" sz="4900" kern="1200" dirty="0"/>
        </a:p>
      </dsp:txBody>
      <dsp:txXfrm>
        <a:off x="650017" y="3278187"/>
        <a:ext cx="10170842" cy="936625"/>
      </dsp:txXfrm>
    </dsp:sp>
    <dsp:sp modelId="{3D8F66E3-2C42-4FF0-8D9F-E763C3694408}">
      <dsp:nvSpPr>
        <dsp:cNvPr id="0" name=""/>
        <dsp:cNvSpPr/>
      </dsp:nvSpPr>
      <dsp:spPr>
        <a:xfrm>
          <a:off x="64627" y="3161109"/>
          <a:ext cx="1170781" cy="11707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192AC-D47D-4AD6-9254-FA20248258F2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F69B3-EF42-4CD5-8CD7-9A849F113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1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题目：统计学基础知识</a:t>
            </a:r>
            <a:endParaRPr lang="en-US" altLang="zh-CN" dirty="0"/>
          </a:p>
          <a:p>
            <a:r>
              <a:rPr lang="zh-CN" altLang="en-US" dirty="0"/>
              <a:t>统计学：假设检验、抽样、概率、参数估计等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F69B3-EF42-4CD5-8CD7-9A849F1136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0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Loss function</a:t>
            </a:r>
          </a:p>
          <a:p>
            <a:r>
              <a:rPr lang="zh-CN" altLang="en-US" dirty="0"/>
              <a:t>正则化</a:t>
            </a:r>
            <a:endParaRPr lang="en-US" altLang="zh-CN" dirty="0"/>
          </a:p>
          <a:p>
            <a:r>
              <a:rPr lang="zh-CN" altLang="en-US" dirty="0"/>
              <a:t>求解算法：牛顿法、</a:t>
            </a:r>
            <a:endParaRPr lang="en-US" altLang="zh-CN" dirty="0"/>
          </a:p>
          <a:p>
            <a:r>
              <a:rPr lang="en-US" altLang="zh-CN" dirty="0"/>
              <a:t>	* MBGD </a:t>
            </a:r>
            <a:r>
              <a:rPr lang="zh-CN" altLang="en-US" dirty="0"/>
              <a:t>小批量梯度下降法</a:t>
            </a:r>
            <a:r>
              <a:rPr lang="en-US" altLang="zh-CN" dirty="0"/>
              <a:t>MBGD</a:t>
            </a:r>
          </a:p>
          <a:p>
            <a:r>
              <a:rPr lang="en-US" altLang="zh-CN" dirty="0"/>
              <a:t>	* SGD  </a:t>
            </a:r>
            <a:r>
              <a:rPr lang="zh-CN" altLang="en-US" dirty="0"/>
              <a:t>随机梯度下降法</a:t>
            </a:r>
            <a:r>
              <a:rPr lang="en-US" altLang="zh-CN" dirty="0"/>
              <a:t>SGD</a:t>
            </a:r>
          </a:p>
          <a:p>
            <a:r>
              <a:rPr lang="en-US" altLang="zh-CN" dirty="0"/>
              <a:t>	* BGD  </a:t>
            </a:r>
            <a:r>
              <a:rPr lang="zh-CN" altLang="en-US" dirty="0"/>
              <a:t>批量梯度下降法</a:t>
            </a:r>
            <a:r>
              <a:rPr lang="en-US" altLang="zh-CN" dirty="0"/>
              <a:t>BGD</a:t>
            </a:r>
          </a:p>
          <a:p>
            <a:endParaRPr lang="en-US" altLang="zh-CN" dirty="0"/>
          </a:p>
          <a:p>
            <a:r>
              <a:rPr lang="zh-CN" altLang="en-US" dirty="0"/>
              <a:t>冲量法：</a:t>
            </a:r>
            <a:r>
              <a:rPr lang="en-US" altLang="zh-CN" dirty="0"/>
              <a:t>Momentum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F69B3-EF42-4CD5-8CD7-9A849F1136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90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方差：</a:t>
            </a:r>
            <a:r>
              <a:rPr lang="en-US" altLang="zh-CN" dirty="0"/>
              <a:t>1/n[(x1-m)^2+[(x2-m)^2+…..]</a:t>
            </a:r>
          </a:p>
          <a:p>
            <a:r>
              <a:rPr lang="zh-CN" altLang="en-US" dirty="0"/>
              <a:t>标准差：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F69B3-EF42-4CD5-8CD7-9A849F1136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6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当然常用的统计学知识还有很多，像</a:t>
            </a:r>
            <a:r>
              <a:rPr lang="en-US" altLang="zh-CN" dirty="0"/>
              <a:t>H0</a:t>
            </a:r>
            <a:r>
              <a:rPr lang="zh-CN" altLang="en-US" dirty="0"/>
              <a:t>：</a:t>
            </a:r>
            <a:r>
              <a:rPr lang="en-US" altLang="zh-CN" dirty="0"/>
              <a:t>H1</a:t>
            </a:r>
            <a:r>
              <a:rPr lang="zh-CN" altLang="en-US" dirty="0"/>
              <a:t>假设，</a:t>
            </a:r>
            <a:r>
              <a:rPr lang="en-US" altLang="zh-CN" dirty="0"/>
              <a:t>p</a:t>
            </a:r>
            <a:r>
              <a:rPr lang="zh-CN" altLang="en-US" dirty="0"/>
              <a:t>值，多重共线性，</a:t>
            </a:r>
            <a:r>
              <a:rPr lang="en-US" altLang="zh-CN" dirty="0"/>
              <a:t>T/F</a:t>
            </a:r>
            <a:r>
              <a:rPr lang="zh-CN" altLang="en-US" dirty="0"/>
              <a:t>检验等等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F69B3-EF42-4CD5-8CD7-9A849F11361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59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t="1289" r="19537"/>
          <a:stretch/>
        </p:blipFill>
        <p:spPr>
          <a:xfrm>
            <a:off x="-1" y="2"/>
            <a:ext cx="12192001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1052" y="3914551"/>
            <a:ext cx="6400069" cy="323317"/>
          </a:xfrm>
        </p:spPr>
        <p:txBody>
          <a:bodyPr anchor="ctr">
            <a:normAutofit/>
          </a:bodyPr>
          <a:lstStyle>
            <a:lvl1pPr marL="0" indent="0" algn="r">
              <a:lnSpc>
                <a:spcPct val="120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07578" y="2487106"/>
            <a:ext cx="179916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1157394" y="2487106"/>
            <a:ext cx="179917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838961" y="2487106"/>
            <a:ext cx="182033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749800" y="2487106"/>
            <a:ext cx="7442200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sz="2400" i="1" dirty="0">
              <a:solidFill>
                <a:schemeClr val="bg1"/>
              </a:solidFill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2596727" y="2487106"/>
            <a:ext cx="179917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3280411" y="2487106"/>
            <a:ext cx="179916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4006427" y="2487106"/>
            <a:ext cx="179917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49801" y="2487106"/>
            <a:ext cx="6751320" cy="1211262"/>
          </a:xfrm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defRPr sz="3200" b="0" i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    </a:t>
            </a:r>
            <a:endParaRPr lang="en-US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-23281" y="2487106"/>
            <a:ext cx="60959" cy="1211262"/>
          </a:xfrm>
          <a:prstGeom prst="rect">
            <a:avLst/>
          </a:prstGeom>
          <a:solidFill>
            <a:srgbClr val="A6153C"/>
          </a:solidFill>
          <a:ln w="9525" cap="flat" cmpd="sng">
            <a:solidFill>
              <a:srgbClr val="A6153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126811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0" orient="horz" pos="2160">
          <p15:clr>
            <a:srgbClr val="FBAE40"/>
          </p15:clr>
        </p15:guide>
        <p15:guide id="1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92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51" y="461876"/>
            <a:ext cx="10885715" cy="6817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1393374"/>
            <a:ext cx="10885715" cy="46835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2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964" y="2794090"/>
            <a:ext cx="9328147" cy="957127"/>
          </a:xfrm>
        </p:spPr>
        <p:txBody>
          <a:bodyPr anchor="b"/>
          <a:lstStyle>
            <a:lvl1pPr>
              <a:defRPr sz="4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3964" y="3943670"/>
            <a:ext cx="9328147" cy="61826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742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5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9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18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4" descr="D:\SLIDEtoME\TP模板\新建文件夹 (2)\新建文件夹\bg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5"/>
          <a:stretch/>
        </p:blipFill>
        <p:spPr bwMode="auto">
          <a:xfrm>
            <a:off x="0" y="1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93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9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6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t="1289" r="19537"/>
          <a:stretch/>
        </p:blipFill>
        <p:spPr>
          <a:xfrm>
            <a:off x="-1" y="2"/>
            <a:ext cx="12192001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5CF0C6D-13A4-45DB-90FA-95AA904257E4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79BC419-AEC8-4F3F-A7C7-E319939D8BF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3019" y="356285"/>
            <a:ext cx="10733677" cy="681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019" y="1266826"/>
            <a:ext cx="10733677" cy="477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-10881" y="6386692"/>
            <a:ext cx="9965852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endParaRPr lang="zh-CN" altLang="en-US" sz="2400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0673538" y="6378104"/>
            <a:ext cx="184961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endParaRPr lang="zh-CN" altLang="en-US" sz="2400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0112322" y="6388659"/>
            <a:ext cx="360159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 sz="2400"/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11059557" y="6378104"/>
            <a:ext cx="184961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endParaRPr lang="zh-CN" altLang="en-US" sz="2400"/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11445576" y="6378104"/>
            <a:ext cx="184961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endParaRPr lang="zh-CN" altLang="en-US" sz="2400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11831594" y="6378104"/>
            <a:ext cx="184961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anchor="ctr">
            <a:spAutoFit/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81505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70000"/>
        <a:buFont typeface="Wingdings 2" panose="05020102010507070707" pitchFamily="18" charset="2"/>
        <a:buChar char="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2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slide" Target="slide3.xml"/><Relationship Id="rId3" Type="http://schemas.openxmlformats.org/officeDocument/2006/relationships/tags" Target="../tags/tag5.xml"/><Relationship Id="rId21" Type="http://schemas.openxmlformats.org/officeDocument/2006/relationships/slide" Target="slide20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slide" Target="slide1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19" Type="http://schemas.openxmlformats.org/officeDocument/2006/relationships/slide" Target="slide6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slide" Target="slide29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slide" Target="slide27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slide" Target="slide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slide" Target="slide25.xml"/><Relationship Id="rId32" Type="http://schemas.openxmlformats.org/officeDocument/2006/relationships/slide" Target="slide26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slideLayout" Target="../slideLayouts/slideLayout7.xml"/><Relationship Id="rId28" Type="http://schemas.openxmlformats.org/officeDocument/2006/relationships/slide" Target="slide32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slide" Target="slide22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slide" Target="slide31.xml"/><Relationship Id="rId30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ttier.com/projects/knearestneighbor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Statistical Learning</a:t>
            </a:r>
            <a:endParaRPr lang="zh-CN" altLang="en-US" sz="2000" b="1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统计学习基础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791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按应用场景：推断和预测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2279" y="988828"/>
            <a:ext cx="4274288" cy="508812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在控制其他因素不变时，可以得到如下结论：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对于城区这一变量，石景山区单位面积房价最低，西城区单位面积房价最高，比石景山区每平米平均高出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00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对于学区这一变量，学区房比非学区房单位面积房价平均高出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16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对于地铁这一变量，地铁房比非地铁房单位面积房价平均高出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6720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160"/>
              </a:lnSpc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高层房屋单位面积房价最低，其次是中层，低层房屋单位面积房价最高；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有客厅的房子单位面积房价更高；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卧室数每增加一间，单位面积房价平均增加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619"/>
            <a:ext cx="7526148" cy="43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按应用场景：推断和预测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具体是预测还是推断，还是两者兼具，直接影响</a:t>
            </a:r>
            <a:r>
              <a:rPr lang="en-US" altLang="zh-CN" b="1" dirty="0">
                <a:solidFill>
                  <a:schemeClr val="tx1"/>
                </a:solidFill>
              </a:rPr>
              <a:t>f</a:t>
            </a:r>
            <a:r>
              <a:rPr lang="zh-CN" altLang="en-US" b="1" dirty="0">
                <a:solidFill>
                  <a:schemeClr val="tx1"/>
                </a:solidFill>
              </a:rPr>
              <a:t>预估的方法选择：</a:t>
            </a:r>
          </a:p>
        </p:txBody>
      </p:sp>
      <p:sp>
        <p:nvSpPr>
          <p:cNvPr id="4" name="矩形 3"/>
          <p:cNvSpPr/>
          <p:nvPr/>
        </p:nvSpPr>
        <p:spPr>
          <a:xfrm>
            <a:off x="1573616" y="2615611"/>
            <a:ext cx="2530549" cy="871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线性模型</a:t>
            </a:r>
          </a:p>
        </p:txBody>
      </p:sp>
      <p:sp>
        <p:nvSpPr>
          <p:cNvPr id="5" name="矩形 4"/>
          <p:cNvSpPr/>
          <p:nvPr/>
        </p:nvSpPr>
        <p:spPr>
          <a:xfrm>
            <a:off x="1573615" y="3934048"/>
            <a:ext cx="2530549" cy="871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非线性模型</a:t>
            </a:r>
          </a:p>
        </p:txBody>
      </p:sp>
      <p:sp>
        <p:nvSpPr>
          <p:cNvPr id="6" name="矩形 5"/>
          <p:cNvSpPr/>
          <p:nvPr/>
        </p:nvSpPr>
        <p:spPr>
          <a:xfrm>
            <a:off x="4590630" y="285149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简单，可解释性强；预测准确度低；适合推断场景；</a:t>
            </a:r>
          </a:p>
        </p:txBody>
      </p:sp>
      <p:sp>
        <p:nvSpPr>
          <p:cNvPr id="7" name="矩形 6"/>
          <p:cNvSpPr/>
          <p:nvPr/>
        </p:nvSpPr>
        <p:spPr>
          <a:xfrm>
            <a:off x="4590630" y="4114467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更加准确，可解释性差；适合预测场景；</a:t>
            </a:r>
          </a:p>
        </p:txBody>
      </p:sp>
    </p:spTree>
    <p:extLst>
      <p:ext uri="{BB962C8B-B14F-4D97-AF65-F5344CB8AC3E}">
        <p14:creationId xmlns:p14="http://schemas.microsoft.com/office/powerpoint/2010/main" val="183733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按估计方法分：参数</a:t>
            </a:r>
            <a:r>
              <a:rPr lang="en-US" altLang="zh-CN" dirty="0"/>
              <a:t>/</a:t>
            </a:r>
            <a:r>
              <a:rPr lang="zh-CN" altLang="en-US" dirty="0"/>
              <a:t>非参数估计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参数估计：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首先假设模型具有一定的形式或形态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通过训练集估计参数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缺点：假设的模型并非与真正的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在形态上一致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非参数估计：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不需要对函数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的形式或形态事先明确的假设；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缺点：无法将估计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的问题简化到仅仅对少数参数进行估计的问题，所以为了获得对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更为精确的估计，往往需要大量的观测点。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、决策树、朴素贝叶斯、支持向量机、神经网络等</a:t>
            </a:r>
          </a:p>
        </p:txBody>
      </p:sp>
      <p:sp>
        <p:nvSpPr>
          <p:cNvPr id="5" name="箭头: 右 4"/>
          <p:cNvSpPr/>
          <p:nvPr/>
        </p:nvSpPr>
        <p:spPr>
          <a:xfrm>
            <a:off x="5647508" y="1924493"/>
            <a:ext cx="914400" cy="3827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11" y="1026554"/>
            <a:ext cx="4679754" cy="25614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508" y="3233057"/>
            <a:ext cx="2635151" cy="12680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52457" y="3363686"/>
            <a:ext cx="509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18483" y="3310976"/>
            <a:ext cx="509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真正</a:t>
            </a:r>
          </a:p>
        </p:txBody>
      </p:sp>
    </p:spTree>
    <p:extLst>
      <p:ext uri="{BB962C8B-B14F-4D97-AF65-F5344CB8AC3E}">
        <p14:creationId xmlns:p14="http://schemas.microsoft.com/office/powerpoint/2010/main" val="372371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按学习类型分：监督、非监督</a:t>
            </a:r>
            <a:r>
              <a:rPr lang="en-US" altLang="zh-CN" dirty="0"/>
              <a:t>/</a:t>
            </a:r>
            <a:r>
              <a:rPr lang="zh-CN" altLang="en-US" dirty="0"/>
              <a:t>半监督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如果所有训练数据都有标签，则为有监督学习（</a:t>
            </a:r>
            <a:r>
              <a:rPr lang="en-US" altLang="zh-CN" dirty="0"/>
              <a:t>supervised learning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如果数据没有标签，就是无监督学习（</a:t>
            </a:r>
            <a:r>
              <a:rPr lang="en-US" altLang="zh-CN" dirty="0"/>
              <a:t>unsupervised learning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有监督学习根据标签为连续或者离散，又分为回归和分类。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901474374"/>
              </p:ext>
            </p:extLst>
          </p:nvPr>
        </p:nvGraphicFramePr>
        <p:xfrm>
          <a:off x="270857" y="3417327"/>
          <a:ext cx="7539348" cy="2763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660" y="3417327"/>
            <a:ext cx="3550451" cy="279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MH_Others_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89007" y="1508242"/>
            <a:ext cx="1526319" cy="1529573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章节</a:t>
            </a:r>
            <a:endParaRPr lang="zh-CN" altLang="zh-CN" sz="40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MH_Number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52396" y="2649616"/>
            <a:ext cx="925856" cy="9278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440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zh-CN" sz="4400" ker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Title"/>
          <p:cNvSpPr txBox="1"/>
          <p:nvPr>
            <p:custDataLst>
              <p:tags r:id="rId4"/>
            </p:custDataLst>
          </p:nvPr>
        </p:nvSpPr>
        <p:spPr>
          <a:xfrm>
            <a:off x="3672114" y="3125355"/>
            <a:ext cx="4280282" cy="25352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常用的统计学知识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8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常见统计量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-1121790" y="1018095"/>
          <a:ext cx="12669265" cy="527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8546510" y="461876"/>
            <a:ext cx="2199641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/>
              <a:t>1,2,3,4,4,5,6,7,8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546510" y="1018095"/>
            <a:ext cx="2529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Mean</a:t>
            </a:r>
            <a:r>
              <a:rPr lang="zh-CN" altLang="en-US" dirty="0"/>
              <a:t>：</a:t>
            </a:r>
            <a:r>
              <a:rPr lang="en-US" altLang="zh-CN" dirty="0"/>
              <a:t>4.444444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8546419" y="1851313"/>
            <a:ext cx="1606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Median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546419" y="2674037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Mode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577409" y="3426767"/>
            <a:ext cx="2070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Var</a:t>
            </a:r>
            <a:r>
              <a:rPr lang="zh-CN" altLang="en-US" dirty="0"/>
              <a:t>：</a:t>
            </a:r>
            <a:r>
              <a:rPr lang="en-US" altLang="zh-CN" dirty="0"/>
              <a:t>4.691358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546419" y="4179497"/>
            <a:ext cx="1988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SD</a:t>
            </a:r>
            <a:r>
              <a:rPr lang="zh-CN" altLang="en-US" dirty="0"/>
              <a:t>：</a:t>
            </a:r>
            <a:r>
              <a:rPr lang="en-US" altLang="zh-CN" dirty="0"/>
              <a:t>2.165954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565453" y="4966548"/>
            <a:ext cx="348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CV</a:t>
            </a:r>
            <a:r>
              <a:rPr lang="zh-CN" altLang="en-US" dirty="0"/>
              <a:t>：</a:t>
            </a:r>
            <a:r>
              <a:rPr lang="en-US" altLang="zh-CN" dirty="0"/>
              <a:t>SD/Mean=0.4873397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577409" y="5713026"/>
            <a:ext cx="1419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Range</a:t>
            </a:r>
            <a:r>
              <a:rPr lang="zh-CN" altLang="en-US" dirty="0"/>
              <a:t>：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25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贝叶斯定理是关于随机事件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的条件概率（或边缘概率）的定理。其中</a:t>
            </a:r>
            <a:r>
              <a:rPr lang="en-US" altLang="zh-CN" dirty="0"/>
              <a:t>P(A|B)</a:t>
            </a:r>
            <a:r>
              <a:rPr lang="zh-CN" altLang="en-US" dirty="0"/>
              <a:t>是在</a:t>
            </a:r>
            <a:r>
              <a:rPr lang="en-US" altLang="zh-CN" dirty="0"/>
              <a:t>B</a:t>
            </a:r>
            <a:r>
              <a:rPr lang="zh-CN" altLang="en-US" dirty="0"/>
              <a:t>发生的情况下</a:t>
            </a:r>
            <a:r>
              <a:rPr lang="en-US" altLang="zh-CN" dirty="0"/>
              <a:t>A</a:t>
            </a:r>
            <a:r>
              <a:rPr lang="zh-CN" altLang="en-US" dirty="0"/>
              <a:t>发生的可能性。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86" y="2208794"/>
            <a:ext cx="8234557" cy="37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0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贝叶斯定理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贝叶斯公式：</a:t>
                </a:r>
                <a:endParaRPr lang="en-US" altLang="zh-CN" b="1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" t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23" y="2568095"/>
            <a:ext cx="3962743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1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常见的概率分布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782" y="1886671"/>
            <a:ext cx="11445851" cy="3166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834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常见的概率分布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33" y="1213384"/>
            <a:ext cx="10490613" cy="21621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3" y="3445242"/>
            <a:ext cx="10490613" cy="31003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880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H_Number_1" descr="#wm#_48_07_*Z">
            <a:hlinkClick r:id="rId18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2784" y="2433081"/>
            <a:ext cx="376306" cy="37710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400" b="1" kern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rPr>
              <a:t>1</a:t>
            </a:r>
            <a:endParaRPr lang="zh-CN" altLang="zh-CN" sz="2400" b="1" kern="0">
              <a:solidFill>
                <a:srgbClr val="FFFFFF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MH_Others_1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93522" y="2700060"/>
            <a:ext cx="168930" cy="16929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zh-CN" sz="1050" ker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5" name="MH_Entry_1">
            <a:hlinkClick r:id="rId18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799115" y="2395600"/>
            <a:ext cx="4000500" cy="4398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统计学习三要素</a:t>
            </a:r>
          </a:p>
        </p:txBody>
      </p:sp>
      <p:sp>
        <p:nvSpPr>
          <p:cNvPr id="40" name="MH_Number_2" descr="#wm#_48_07_*Z">
            <a:hlinkClick r:id="rId19" action="ppaction://hlinksldjump"/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222784" y="3231265"/>
            <a:ext cx="376306" cy="37710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400" b="1" kern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rPr>
              <a:t>2</a:t>
            </a:r>
            <a:endParaRPr lang="zh-CN" altLang="zh-CN" sz="2400" b="1" kern="0">
              <a:solidFill>
                <a:srgbClr val="FFFFFF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MH_Others_2" descr="#wm#_48_07_*Z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193522" y="3498244"/>
            <a:ext cx="168930" cy="16929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zh-CN" sz="1050" ker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9" name="MH_Entry_2">
            <a:hlinkClick r:id="rId19" action="ppaction://hlinksldjump"/>
          </p:cNvPr>
          <p:cNvSpPr txBox="1"/>
          <p:nvPr>
            <p:custDataLst>
              <p:tags r:id="rId7"/>
            </p:custDataLst>
          </p:nvPr>
        </p:nvSpPr>
        <p:spPr>
          <a:xfrm>
            <a:off x="3799115" y="3193784"/>
            <a:ext cx="4000500" cy="4398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统计学习分类</a:t>
            </a:r>
          </a:p>
        </p:txBody>
      </p:sp>
      <p:sp>
        <p:nvSpPr>
          <p:cNvPr id="45" name="MH_Number_3" descr="#wm#_48_07_*Z">
            <a:hlinkClick r:id="rId20" action="ppaction://hlinksldjump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22784" y="4029449"/>
            <a:ext cx="376306" cy="37710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400" b="1" kern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rPr>
              <a:t>3</a:t>
            </a:r>
            <a:endParaRPr lang="zh-CN" altLang="zh-CN" sz="2400" b="1" kern="0">
              <a:solidFill>
                <a:srgbClr val="FFFFFF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MH_Others_3" descr="#wm#_48_07_*Z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193522" y="4296428"/>
            <a:ext cx="168930" cy="16929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zh-CN" sz="1050" ker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4" name="MH_Entry_3">
            <a:hlinkClick r:id="rId20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3799115" y="3991968"/>
            <a:ext cx="4000500" cy="4398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常用的统计学知识</a:t>
            </a:r>
          </a:p>
        </p:txBody>
      </p:sp>
      <p:sp>
        <p:nvSpPr>
          <p:cNvPr id="50" name="MH_Number_4" descr="#wm#_48_07_*Z">
            <a:hlinkClick r:id="rId21" action="ppaction://hlinksldjump"/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222784" y="4827634"/>
            <a:ext cx="376306" cy="37710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2400" b="1" kern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rPr>
              <a:t>4</a:t>
            </a:r>
            <a:endParaRPr lang="zh-CN" altLang="zh-CN" sz="2400" b="1" kern="0">
              <a:solidFill>
                <a:srgbClr val="FFFFFF"/>
              </a:solidFill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" name="MH_Others_4" descr="#wm#_48_07_*Z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93522" y="5094613"/>
            <a:ext cx="168930" cy="16929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zh-CN" altLang="zh-CN" sz="1050" ker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9" name="MH_Entry_4">
            <a:hlinkClick r:id="rId21" action="ppaction://hlinksldjump"/>
          </p:cNvPr>
          <p:cNvSpPr txBox="1"/>
          <p:nvPr>
            <p:custDataLst>
              <p:tags r:id="rId13"/>
            </p:custDataLst>
          </p:nvPr>
        </p:nvSpPr>
        <p:spPr>
          <a:xfrm>
            <a:off x="3799115" y="4790153"/>
            <a:ext cx="4000500" cy="43981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常见模型及算法</a:t>
            </a:r>
          </a:p>
        </p:txBody>
      </p:sp>
      <p:sp>
        <p:nvSpPr>
          <p:cNvPr id="77" name="MH_Others_10" descr="#wm#_48_07_*Z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05007" y="927671"/>
            <a:ext cx="1526319" cy="1529573"/>
          </a:xfrm>
          <a:prstGeom prst="ellipse">
            <a:avLst/>
          </a:prstGeom>
          <a:solidFill>
            <a:schemeClr val="accent2">
              <a:alpha val="86000"/>
            </a:scheme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7200" b="1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</a:t>
            </a:r>
            <a:endParaRPr lang="zh-CN" altLang="zh-CN" sz="7200" b="1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MH_Others_11" descr="#wm#_48_07_*Z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968396" y="2069045"/>
            <a:ext cx="925856" cy="927828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</p:spPr>
        <p:txBody>
          <a:bodyPr wrap="square" lIns="0" tIns="0" rIns="0" bIns="0"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400" ker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zh-CN" sz="4400" ker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MH_Others_12"/>
          <p:cNvSpPr txBox="1"/>
          <p:nvPr>
            <p:custDataLst>
              <p:tags r:id="rId16"/>
            </p:custDataLst>
          </p:nvPr>
        </p:nvSpPr>
        <p:spPr>
          <a:xfrm>
            <a:off x="8300251" y="2532959"/>
            <a:ext cx="612357" cy="2746184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normAutofit/>
          </a:bodyPr>
          <a:lstStyle/>
          <a:p>
            <a:r>
              <a:rPr lang="en-US" altLang="zh-CN" sz="3600">
                <a:solidFill>
                  <a:schemeClr val="accent2">
                    <a:lumMod val="20000"/>
                    <a:lumOff val="8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3600">
              <a:solidFill>
                <a:schemeClr val="accent2">
                  <a:lumMod val="20000"/>
                  <a:lumOff val="8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17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MH_Others_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89007" y="1508242"/>
            <a:ext cx="1526319" cy="1529573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章节</a:t>
            </a:r>
            <a:endParaRPr lang="zh-CN" altLang="zh-CN" sz="40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MH_Number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52396" y="2649616"/>
            <a:ext cx="925856" cy="9278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440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zh-CN" sz="4400" ker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Title"/>
          <p:cNvSpPr txBox="1"/>
          <p:nvPr>
            <p:custDataLst>
              <p:tags r:id="rId4"/>
            </p:custDataLst>
          </p:nvPr>
        </p:nvSpPr>
        <p:spPr>
          <a:xfrm>
            <a:off x="3672114" y="3125355"/>
            <a:ext cx="4280282" cy="25352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常见模型及算法</a:t>
            </a:r>
          </a:p>
        </p:txBody>
      </p:sp>
      <p:sp>
        <p:nvSpPr>
          <p:cNvPr id="5" name="MH_Entry_1">
            <a:hlinkClick r:id="rId24" action="ppaction://hlinksldjump"/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254219" y="4419237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defPPr>
              <a:defRPr lang="zh-CN"/>
            </a:defPPr>
            <a:lvl1pPr>
              <a:defRPr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50" kern="0">
                <a:solidFill>
                  <a:sysClr val="windowText" lastClr="000000"/>
                </a:solidFill>
                <a:latin typeface="+mn-lt"/>
                <a:ea typeface="+mn-ea"/>
              </a:rPr>
              <a:t>逻辑回归</a:t>
            </a:r>
            <a:endParaRPr lang="zh-CN" altLang="en-US" sz="1350" kern="0" dirty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MH_Number_1">
            <a:hlinkClick r:id="rId24" action="ppaction://hlinksldjump"/>
          </p:cNvPr>
          <p:cNvSpPr/>
          <p:nvPr>
            <p:custDataLst>
              <p:tags r:id="rId6"/>
            </p:custDataLst>
          </p:nvPr>
        </p:nvSpPr>
        <p:spPr>
          <a:xfrm rot="19752126">
            <a:off x="3612859" y="4396649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01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7" name="MH_Entry_2">
            <a:hlinkClick r:id="rId25" action="ppaction://hlinksldjump"/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54219" y="4878752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决策树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MH_Number_2">
            <a:hlinkClick r:id="rId25" action="ppaction://hlinksldjump"/>
          </p:cNvPr>
          <p:cNvSpPr/>
          <p:nvPr>
            <p:custDataLst>
              <p:tags r:id="rId8"/>
            </p:custDataLst>
          </p:nvPr>
        </p:nvSpPr>
        <p:spPr>
          <a:xfrm rot="19752126">
            <a:off x="3612859" y="4856164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02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9" name="MH_Entry_3">
            <a:hlinkClick r:id="rId26" action="ppaction://hlinksldjump"/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54219" y="5338266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随机森林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MH_Number_3">
            <a:hlinkClick r:id="rId26" action="ppaction://hlinksldjump"/>
          </p:cNvPr>
          <p:cNvSpPr/>
          <p:nvPr>
            <p:custDataLst>
              <p:tags r:id="rId10"/>
            </p:custDataLst>
          </p:nvPr>
        </p:nvSpPr>
        <p:spPr>
          <a:xfrm rot="19752126">
            <a:off x="3612859" y="5315678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03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11" name="MH_Entry_4">
            <a:hlinkClick r:id="rId27" action="ppaction://hlinksldjump"/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254219" y="5797781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SVM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MH_Number_4">
            <a:hlinkClick r:id="rId27" action="ppaction://hlinksldjump"/>
          </p:cNvPr>
          <p:cNvSpPr/>
          <p:nvPr>
            <p:custDataLst>
              <p:tags r:id="rId12"/>
            </p:custDataLst>
          </p:nvPr>
        </p:nvSpPr>
        <p:spPr>
          <a:xfrm rot="19752126">
            <a:off x="3612859" y="5775193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04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23" name="MH_Entry_5">
            <a:hlinkClick r:id="rId28" action="ppaction://hlinksldjump"/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808111" y="4229199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朴素贝叶斯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MH_Number_5">
            <a:hlinkClick r:id="rId28" action="ppaction://hlinksldjump"/>
          </p:cNvPr>
          <p:cNvSpPr/>
          <p:nvPr>
            <p:custDataLst>
              <p:tags r:id="rId14"/>
            </p:custDataLst>
          </p:nvPr>
        </p:nvSpPr>
        <p:spPr>
          <a:xfrm rot="19752126">
            <a:off x="6166751" y="4206611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05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25" name="MH_Entry_6">
            <a:hlinkClick r:id="rId29" action="ppaction://hlinksldjump"/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808111" y="4688714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K</a:t>
            </a:r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近邻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MH_Number_6">
            <a:hlinkClick r:id="rId29" action="ppaction://hlinksldjump"/>
          </p:cNvPr>
          <p:cNvSpPr/>
          <p:nvPr>
            <p:custDataLst>
              <p:tags r:id="rId16"/>
            </p:custDataLst>
          </p:nvPr>
        </p:nvSpPr>
        <p:spPr>
          <a:xfrm rot="19752126">
            <a:off x="6166751" y="4666126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06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27" name="MH_Entry_7">
            <a:hlinkClick r:id="rId30" action="ppaction://hlinksldjump"/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808111" y="5148228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K-Means</a:t>
            </a:r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聚类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8" name="MH_Number_7">
            <a:hlinkClick r:id="rId30" action="ppaction://hlinksldjump"/>
          </p:cNvPr>
          <p:cNvSpPr/>
          <p:nvPr>
            <p:custDataLst>
              <p:tags r:id="rId18"/>
            </p:custDataLst>
          </p:nvPr>
        </p:nvSpPr>
        <p:spPr>
          <a:xfrm rot="19752126">
            <a:off x="6166751" y="5125640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07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29" name="MH_Entry_8">
            <a:hlinkClick r:id="rId31" action="ppaction://hlinksldjump"/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808111" y="5607743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Ensemble</a:t>
            </a:r>
            <a:r>
              <a:rPr lang="zh-CN" altLang="en-US" sz="1350" ker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集成算法</a:t>
            </a:r>
            <a:endParaRPr lang="zh-CN" altLang="en-US" sz="135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MH_Number_8">
            <a:hlinkClick r:id="rId31" action="ppaction://hlinksldjump"/>
          </p:cNvPr>
          <p:cNvSpPr/>
          <p:nvPr>
            <p:custDataLst>
              <p:tags r:id="rId20"/>
            </p:custDataLst>
          </p:nvPr>
        </p:nvSpPr>
        <p:spPr>
          <a:xfrm rot="19752126">
            <a:off x="6166751" y="5585155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08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  <p:sp>
        <p:nvSpPr>
          <p:cNvPr id="31" name="MH_Entry_9">
            <a:hlinkClick r:id="rId32" action="ppaction://hlinksldjump"/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808111" y="6067257"/>
            <a:ext cx="2774096" cy="3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人工神经网络</a:t>
            </a:r>
          </a:p>
        </p:txBody>
      </p:sp>
      <p:sp>
        <p:nvSpPr>
          <p:cNvPr id="32" name="MH_Number_9">
            <a:hlinkClick r:id="rId32" action="ppaction://hlinksldjump"/>
          </p:cNvPr>
          <p:cNvSpPr/>
          <p:nvPr>
            <p:custDataLst>
              <p:tags r:id="rId22"/>
            </p:custDataLst>
          </p:nvPr>
        </p:nvSpPr>
        <p:spPr>
          <a:xfrm rot="19752126">
            <a:off x="6166751" y="6044669"/>
            <a:ext cx="408032" cy="356593"/>
          </a:xfrm>
          <a:custGeom>
            <a:avLst/>
            <a:gdLst>
              <a:gd name="connsiteX0" fmla="*/ 279534 w 544042"/>
              <a:gd name="connsiteY0" fmla="*/ 0 h 475457"/>
              <a:gd name="connsiteX1" fmla="*/ 544042 w 544042"/>
              <a:gd name="connsiteY1" fmla="*/ 475457 h 475457"/>
              <a:gd name="connsiteX2" fmla="*/ 0 w 544042"/>
              <a:gd name="connsiteY2" fmla="*/ 468961 h 47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4042" h="475457">
                <a:moveTo>
                  <a:pt x="279534" y="0"/>
                </a:moveTo>
                <a:lnTo>
                  <a:pt x="544042" y="475457"/>
                </a:lnTo>
                <a:lnTo>
                  <a:pt x="0" y="4689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35000" rIns="0" bIns="0" rtlCol="0" anchor="ctr">
            <a:normAutofit/>
          </a:bodyPr>
          <a:lstStyle/>
          <a:p>
            <a:pPr algn="ctr" defTabSz="685800"/>
            <a:r>
              <a:rPr lang="en-US" altLang="zh-CN" sz="1350" kern="0">
                <a:solidFill>
                  <a:srgbClr val="FFFFFF"/>
                </a:solidFill>
              </a:rPr>
              <a:t>09</a:t>
            </a:r>
            <a:endParaRPr lang="zh-CN" altLang="en-US" sz="1350" ker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8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341" y="1393374"/>
            <a:ext cx="5364690" cy="4683576"/>
          </a:xfrm>
        </p:spPr>
        <p:txBody>
          <a:bodyPr/>
          <a:lstStyle/>
          <a:p>
            <a:r>
              <a:rPr lang="zh-CN" altLang="en-US" dirty="0"/>
              <a:t>当预测目标是概率这样的，值域需要满足大于等于</a:t>
            </a:r>
            <a:r>
              <a:rPr lang="en-US" altLang="zh-CN" dirty="0"/>
              <a:t>0</a:t>
            </a:r>
            <a:r>
              <a:rPr lang="zh-CN" altLang="en-US" dirty="0"/>
              <a:t>，小于等于</a:t>
            </a:r>
            <a:r>
              <a:rPr lang="en-US" altLang="zh-CN" dirty="0"/>
              <a:t>1</a:t>
            </a:r>
            <a:r>
              <a:rPr lang="zh-CN" altLang="en-US" dirty="0"/>
              <a:t>的，这个时候单纯的线性模型是做不到的，因为在定义域不在某个范围之内时，值域也超出了规定区间。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08" y="215153"/>
            <a:ext cx="5308395" cy="3093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772" y="3751869"/>
            <a:ext cx="4572000" cy="2691420"/>
          </a:xfrm>
          <a:prstGeom prst="rect">
            <a:avLst/>
          </a:prstGeom>
        </p:spPr>
      </p:pic>
      <p:sp>
        <p:nvSpPr>
          <p:cNvPr id="6" name="箭头: 下 5"/>
          <p:cNvSpPr/>
          <p:nvPr/>
        </p:nvSpPr>
        <p:spPr>
          <a:xfrm>
            <a:off x="8573845" y="3308235"/>
            <a:ext cx="473336" cy="4436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44" y="3642776"/>
            <a:ext cx="4946332" cy="2683910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5970494" y="4905487"/>
            <a:ext cx="645459" cy="516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36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852" y="1288245"/>
            <a:ext cx="4692574" cy="4788705"/>
          </a:xfrm>
        </p:spPr>
        <p:txBody>
          <a:bodyPr/>
          <a:lstStyle/>
          <a:p>
            <a:r>
              <a:rPr lang="zh-CN" altLang="en-US" dirty="0"/>
              <a:t>根据一些 </a:t>
            </a:r>
            <a:r>
              <a:rPr lang="en-US" altLang="zh-CN" dirty="0"/>
              <a:t>feature </a:t>
            </a:r>
            <a:r>
              <a:rPr lang="zh-CN" altLang="en-US" dirty="0"/>
              <a:t>进行分类，每个节点提一个问题，通过判断，将数据分为两类，再继续提问。这些问题是根据已有数据学习出来的，再投入新数据的时候，就可以根据这棵树上的问题，将数据划分到合适的叶子上。</a:t>
            </a:r>
            <a:endParaRPr lang="en-US" altLang="zh-CN" dirty="0"/>
          </a:p>
          <a:p>
            <a:endParaRPr lang="en-US" altLang="zh-CN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选择哪个指标进行分裂？</a:t>
            </a:r>
            <a:endParaRPr lang="en-US" altLang="zh-CN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1"/>
                </a:solidFill>
                <a:latin typeface="+mj-ea"/>
                <a:ea typeface="+mj-ea"/>
              </a:rPr>
              <a:t>从哪一点进行分裂？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05" y="2990850"/>
            <a:ext cx="6229350" cy="3086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43" y="1014547"/>
            <a:ext cx="4088285" cy="18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</a:t>
            </a:r>
          </a:p>
        </p:txBody>
      </p:sp>
      <p:sp>
        <p:nvSpPr>
          <p:cNvPr id="5" name="矩形 4"/>
          <p:cNvSpPr/>
          <p:nvPr/>
        </p:nvSpPr>
        <p:spPr>
          <a:xfrm>
            <a:off x="6782496" y="1480490"/>
            <a:ext cx="330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分类和回归树（</a:t>
            </a:r>
            <a:r>
              <a:rPr lang="en-US" altLang="zh-CN" b="1" dirty="0">
                <a:solidFill>
                  <a:srgbClr val="FF0000"/>
                </a:solidFill>
              </a:rPr>
              <a:t>CART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89" y="2140118"/>
            <a:ext cx="7049111" cy="2766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908" y="194215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既可用于分类也可用于回归。</a:t>
            </a:r>
          </a:p>
        </p:txBody>
      </p:sp>
    </p:spTree>
    <p:extLst>
      <p:ext uri="{BB962C8B-B14F-4D97-AF65-F5344CB8AC3E}">
        <p14:creationId xmlns:p14="http://schemas.microsoft.com/office/powerpoint/2010/main" val="285014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随机森林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14" y="774605"/>
            <a:ext cx="6894089" cy="29905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35746" y="227398"/>
            <a:ext cx="2023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tree ensemble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1658" y="1652173"/>
            <a:ext cx="45060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随机森林就是由多棵</a:t>
            </a:r>
            <a:r>
              <a:rPr lang="en-US" altLang="zh-CN" dirty="0"/>
              <a:t>CART</a:t>
            </a:r>
            <a:r>
              <a:rPr lang="zh-CN" altLang="en-US" dirty="0"/>
              <a:t>（</a:t>
            </a:r>
            <a:r>
              <a:rPr lang="en-US" altLang="zh-CN" dirty="0"/>
              <a:t>Classification And Regression Tree</a:t>
            </a:r>
            <a:r>
              <a:rPr lang="zh-CN" altLang="en-US" dirty="0"/>
              <a:t>）构成的。对于每棵树，它们使用的训练集是从总的训练集中有放回采样出来的，这意味着，总的训练集中的有些样本可能多次出现在一棵树的训练集中，也可能从未出现在一棵树的训练集中。在训练每棵树的节点时，使用的特征是从所有特征中按照一定比例随机地无放回的抽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14" y="4303059"/>
            <a:ext cx="6894089" cy="20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91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支持向量机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63951" y="1351470"/>
            <a:ext cx="5231875" cy="4725480"/>
          </a:xfrm>
        </p:spPr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（</a:t>
            </a:r>
            <a:r>
              <a:rPr lang="en-US" altLang="zh-CN" dirty="0"/>
              <a:t>Support Vector Machines</a:t>
            </a:r>
            <a:r>
              <a:rPr lang="zh-CN" altLang="en-US" dirty="0"/>
              <a:t>）是分类（回归也可以实现）算法中应用广泛、效果不错的一类；</a:t>
            </a:r>
            <a:endParaRPr lang="en-US" altLang="zh-CN" dirty="0"/>
          </a:p>
          <a:p>
            <a:r>
              <a:rPr lang="zh-CN" altLang="en-US" dirty="0"/>
              <a:t>寻找最优的分离超平面</a:t>
            </a:r>
            <a:r>
              <a:rPr lang="en-US" altLang="zh-CN" dirty="0"/>
              <a:t>B1</a:t>
            </a:r>
            <a:r>
              <a:rPr lang="zh-CN" altLang="en-US" dirty="0"/>
              <a:t>（最大间隔）；</a:t>
            </a:r>
            <a:endParaRPr lang="en-US" altLang="zh-CN" dirty="0"/>
          </a:p>
          <a:p>
            <a:r>
              <a:rPr lang="zh-CN" altLang="en-US" dirty="0"/>
              <a:t>将距离分离超平面最近的两个不同类别的样本点称为支持向量（</a:t>
            </a:r>
            <a:r>
              <a:rPr lang="en-US" altLang="zh-CN" dirty="0"/>
              <a:t>support vector</a:t>
            </a:r>
            <a:r>
              <a:rPr lang="zh-CN" altLang="en-US" dirty="0"/>
              <a:t>）；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131859" y="286242"/>
            <a:ext cx="5576405" cy="4558894"/>
            <a:chOff x="6478190" y="1276056"/>
            <a:chExt cx="4947097" cy="45588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8190" y="1276056"/>
              <a:ext cx="4947097" cy="455889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108275" y="1902282"/>
              <a:ext cx="24799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2060"/>
                  </a:solidFill>
                  <a:latin typeface="+mj-ea"/>
                  <a:ea typeface="+mj-ea"/>
                </a:rPr>
                <a:t>支持向量</a:t>
              </a:r>
              <a:endParaRPr lang="en-US" altLang="zh-CN" sz="2000" dirty="0">
                <a:solidFill>
                  <a:srgbClr val="002060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/>
                <a:t>（</a:t>
              </a:r>
              <a:r>
                <a:rPr lang="en-US" altLang="zh-CN" sz="2000" dirty="0"/>
                <a:t>support vector</a:t>
              </a:r>
              <a:r>
                <a:rPr lang="zh-CN" altLang="en-US" sz="2000" dirty="0"/>
                <a:t>）</a:t>
              </a:r>
              <a:endParaRPr lang="zh-CN" altLang="en-US" sz="2000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8427563" y="2474007"/>
              <a:ext cx="75414" cy="1183593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8502977" y="2474007"/>
              <a:ext cx="707011" cy="683972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/>
            <p:cNvSpPr/>
            <p:nvPr/>
          </p:nvSpPr>
          <p:spPr>
            <a:xfrm>
              <a:off x="8173039" y="3591612"/>
              <a:ext cx="575035" cy="44306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51738" y="2931736"/>
              <a:ext cx="575035" cy="443060"/>
            </a:xfrm>
            <a:prstGeom prst="ellipse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59" y="4785384"/>
            <a:ext cx="5576405" cy="17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6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219" y="1260404"/>
            <a:ext cx="6162785" cy="468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19" y="4224499"/>
            <a:ext cx="3490262" cy="556308"/>
          </a:xfrm>
          <a:prstGeom prst="rect">
            <a:avLst/>
          </a:prstGeom>
        </p:spPr>
      </p:pic>
      <p:sp>
        <p:nvSpPr>
          <p:cNvPr id="7" name="内容占位符 6"/>
          <p:cNvSpPr txBox="1">
            <a:spLocks/>
          </p:cNvSpPr>
          <p:nvPr/>
        </p:nvSpPr>
        <p:spPr>
          <a:xfrm>
            <a:off x="661851" y="1351470"/>
            <a:ext cx="4833975" cy="472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7188" indent="-35718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70000"/>
              <a:buFont typeface="Wingdings 2" panose="05020102010507070707" pitchFamily="18" charset="2"/>
              <a:buChar char=""/>
              <a:defRPr sz="2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7188" indent="-357188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Calibri" panose="020F0502020204030204" pitchFamily="34" charset="0"/>
              <a:buChar char=" 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非线性可分怎么办？</a:t>
            </a:r>
            <a:endParaRPr lang="en-US" altLang="zh-CN" dirty="0"/>
          </a:p>
          <a:p>
            <a:r>
              <a:rPr lang="zh-CN" altLang="en-US" dirty="0"/>
              <a:t>对于非线性问题，线性</a:t>
            </a:r>
            <a:r>
              <a:rPr lang="en-US" altLang="zh-CN" dirty="0"/>
              <a:t>SVM</a:t>
            </a:r>
            <a:r>
              <a:rPr lang="zh-CN" altLang="en-US" dirty="0"/>
              <a:t>不再适用了，需要非线性</a:t>
            </a:r>
            <a:r>
              <a:rPr lang="en-US" altLang="zh-CN" dirty="0"/>
              <a:t>SVM</a:t>
            </a:r>
            <a:r>
              <a:rPr lang="zh-CN" altLang="en-US" dirty="0"/>
              <a:t>来解决了。解决非线性分类问题的思路，通过空间变换</a:t>
            </a:r>
            <a:r>
              <a:rPr lang="en-US" altLang="zh-CN" dirty="0"/>
              <a:t>ϕ</a:t>
            </a:r>
            <a:r>
              <a:rPr lang="zh-CN" altLang="en-US" dirty="0"/>
              <a:t>（一般是低维空间映射到高维空间</a:t>
            </a:r>
            <a:r>
              <a:rPr lang="en-US" altLang="zh-CN" dirty="0" err="1"/>
              <a:t>x→ϕ</a:t>
            </a:r>
            <a:r>
              <a:rPr lang="en-US" altLang="zh-CN" dirty="0"/>
              <a:t>(x)</a:t>
            </a:r>
            <a:r>
              <a:rPr lang="zh-CN" altLang="en-US" dirty="0"/>
              <a:t>）后实现线性可分；</a:t>
            </a:r>
            <a:endParaRPr lang="en-US" altLang="zh-CN" dirty="0"/>
          </a:p>
          <a:p>
            <a:r>
              <a:rPr lang="zh-CN" altLang="en-US" dirty="0"/>
              <a:t>常用的非线性转换核函数（</a:t>
            </a:r>
            <a:r>
              <a:rPr lang="en-US" altLang="zh-CN" dirty="0"/>
              <a:t>kernel function</a:t>
            </a:r>
            <a:r>
              <a:rPr lang="zh-CN" altLang="en-US" dirty="0"/>
              <a:t>）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athJax_Math-italic"/>
              </a:rPr>
              <a:t>ϕ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ϕ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59" y="4878827"/>
            <a:ext cx="5738357" cy="1097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60" y="5943529"/>
            <a:ext cx="5599470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5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朴素贝叶斯分类器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朴素贝叶斯（</a:t>
            </a:r>
            <a:r>
              <a:rPr lang="en-US" altLang="zh-CN" dirty="0"/>
              <a:t>Naïve Bayes</a:t>
            </a:r>
            <a:r>
              <a:rPr lang="zh-CN" altLang="en-US" dirty="0"/>
              <a:t>）属于监督学习的生成模型，实现简单，没有迭代，学习效率高，在大样本量下会有较好的表现。但因为假设太强</a:t>
            </a:r>
            <a:r>
              <a:rPr lang="en-US" altLang="zh-CN" dirty="0"/>
              <a:t>——</a:t>
            </a:r>
            <a:r>
              <a:rPr lang="zh-CN" altLang="en-US" dirty="0"/>
              <a:t>假设特征条件独立，在输入向量的特征条件有关联的场景下并不适用。</a:t>
            </a:r>
            <a:endParaRPr lang="en-US" altLang="zh-CN" dirty="0"/>
          </a:p>
          <a:p>
            <a:r>
              <a:rPr lang="zh-CN" altLang="en-US" dirty="0"/>
              <a:t>朴素贝叶斯分类器的主要思路：通过联合概率</a:t>
            </a:r>
            <a:r>
              <a:rPr lang="en-US" altLang="zh-CN" dirty="0"/>
              <a:t>P(</a:t>
            </a:r>
            <a:r>
              <a:rPr lang="en-US" altLang="zh-CN" dirty="0" err="1"/>
              <a:t>x,y</a:t>
            </a:r>
            <a:r>
              <a:rPr lang="en-US" altLang="zh-CN" dirty="0"/>
              <a:t>)=P(</a:t>
            </a:r>
            <a:r>
              <a:rPr lang="en-US" altLang="zh-CN" dirty="0" err="1"/>
              <a:t>x|y</a:t>
            </a:r>
            <a:r>
              <a:rPr lang="en-US" altLang="zh-CN" dirty="0"/>
              <a:t>)P(y)</a:t>
            </a:r>
            <a:r>
              <a:rPr lang="zh-CN" altLang="en-US" dirty="0"/>
              <a:t>建模，运用贝叶斯定理求解后验概率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；将后验概率最大者对应的的类别作为预测类别。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759" y="3926283"/>
            <a:ext cx="5731644" cy="13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4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182866"/>
              </p:ext>
            </p:extLst>
          </p:nvPr>
        </p:nvGraphicFramePr>
        <p:xfrm>
          <a:off x="6099141" y="1404593"/>
          <a:ext cx="5448330" cy="4709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987">
                  <a:extLst>
                    <a:ext uri="{9D8B030D-6E8A-4147-A177-3AD203B41FA5}">
                      <a16:colId xmlns:a16="http://schemas.microsoft.com/office/drawing/2014/main" val="143763674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3422482522"/>
                    </a:ext>
                  </a:extLst>
                </a:gridCol>
                <a:gridCol w="1364782">
                  <a:extLst>
                    <a:ext uri="{9D8B030D-6E8A-4147-A177-3AD203B41FA5}">
                      <a16:colId xmlns:a16="http://schemas.microsoft.com/office/drawing/2014/main" val="2009914697"/>
                    </a:ext>
                  </a:extLst>
                </a:gridCol>
                <a:gridCol w="1089666">
                  <a:extLst>
                    <a:ext uri="{9D8B030D-6E8A-4147-A177-3AD203B41FA5}">
                      <a16:colId xmlns:a16="http://schemas.microsoft.com/office/drawing/2014/main" val="3892650704"/>
                    </a:ext>
                  </a:extLst>
                </a:gridCol>
                <a:gridCol w="1089666">
                  <a:extLst>
                    <a:ext uri="{9D8B030D-6E8A-4147-A177-3AD203B41FA5}">
                      <a16:colId xmlns:a16="http://schemas.microsoft.com/office/drawing/2014/main" val="3851043977"/>
                    </a:ext>
                  </a:extLst>
                </a:gridCol>
              </a:tblGrid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婚姻状况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年收入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拖欠贷款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145730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778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13045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4320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8867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离婚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71859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68027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离婚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676805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269701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18243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单身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652686"/>
                  </a:ext>
                </a:extLst>
              </a:tr>
              <a:tr h="369943">
                <a:tc>
                  <a:txBody>
                    <a:bodyPr/>
                    <a:lstStyle/>
                    <a:p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11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highlight>
                            <a:srgbClr val="FFFF00"/>
                          </a:highlight>
                        </a:rPr>
                        <a:t>已婚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120k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?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470882"/>
                  </a:ext>
                </a:extLst>
              </a:tr>
            </a:tbl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朴素贝叶斯分类器</a:t>
            </a:r>
          </a:p>
        </p:txBody>
      </p:sp>
      <p:sp>
        <p:nvSpPr>
          <p:cNvPr id="6" name="矩形 5"/>
          <p:cNvSpPr/>
          <p:nvPr/>
        </p:nvSpPr>
        <p:spPr>
          <a:xfrm>
            <a:off x="342506" y="1190772"/>
            <a:ext cx="5624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从该数据集计算得到的先验概率以及每个离散属性的类条件概率、连续属性的类条件概率分布的参数（样本均值和方差）如下：</a:t>
            </a:r>
          </a:p>
        </p:txBody>
      </p:sp>
      <p:sp>
        <p:nvSpPr>
          <p:cNvPr id="7" name="矩形 6"/>
          <p:cNvSpPr/>
          <p:nvPr/>
        </p:nvSpPr>
        <p:spPr>
          <a:xfrm>
            <a:off x="342506" y="2161235"/>
            <a:ext cx="2746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先验概率：</a:t>
            </a:r>
            <a:r>
              <a:rPr lang="en-US" altLang="zh-CN" sz="1400" dirty="0"/>
              <a:t>P(Yes)=0.3</a:t>
            </a:r>
            <a:r>
              <a:rPr lang="zh-CN" altLang="en-US" sz="1400" dirty="0"/>
              <a:t>；</a:t>
            </a:r>
            <a:r>
              <a:rPr lang="en-US" altLang="zh-CN" sz="1400" dirty="0"/>
              <a:t>P(No)=0.7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342506" y="2375056"/>
            <a:ext cx="619340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有房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是</a:t>
            </a:r>
            <a:r>
              <a:rPr lang="en-US" altLang="zh-CN" sz="1400" dirty="0">
                <a:latin typeface="+mn-ea"/>
              </a:rPr>
              <a:t>|No) = 3/7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有房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否</a:t>
            </a:r>
            <a:r>
              <a:rPr lang="en-US" altLang="zh-CN" sz="1400" dirty="0">
                <a:latin typeface="+mn-ea"/>
              </a:rPr>
              <a:t>|No) = 4/7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有房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是</a:t>
            </a:r>
            <a:r>
              <a:rPr lang="en-US" altLang="zh-CN" sz="1400" dirty="0">
                <a:latin typeface="+mn-ea"/>
              </a:rPr>
              <a:t>|Yes) = 0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有房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否</a:t>
            </a:r>
            <a:r>
              <a:rPr lang="en-US" altLang="zh-CN" sz="1400" dirty="0">
                <a:latin typeface="+mn-ea"/>
              </a:rPr>
              <a:t>|Yes) = 1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单身</a:t>
            </a:r>
            <a:r>
              <a:rPr lang="en-US" altLang="zh-CN" sz="1400" dirty="0">
                <a:latin typeface="+mn-ea"/>
              </a:rPr>
              <a:t>|No) = 2/7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离婚</a:t>
            </a:r>
            <a:r>
              <a:rPr lang="en-US" altLang="zh-CN" sz="1400" dirty="0">
                <a:latin typeface="+mn-ea"/>
              </a:rPr>
              <a:t>|No) = 1/7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已婚</a:t>
            </a:r>
            <a:r>
              <a:rPr lang="en-US" altLang="zh-CN" sz="1400" dirty="0">
                <a:latin typeface="+mn-ea"/>
              </a:rPr>
              <a:t>|No) = 4/7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单身</a:t>
            </a:r>
            <a:r>
              <a:rPr lang="en-US" altLang="zh-CN" sz="1400" dirty="0">
                <a:latin typeface="+mn-ea"/>
              </a:rPr>
              <a:t>|Yes) = 2/3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离婚</a:t>
            </a:r>
            <a:r>
              <a:rPr lang="en-US" altLang="zh-CN" sz="1400" dirty="0">
                <a:latin typeface="+mn-ea"/>
              </a:rPr>
              <a:t>|Yes) = 1/3</a:t>
            </a:r>
          </a:p>
          <a:p>
            <a:r>
              <a:rPr lang="en-US" altLang="zh-CN" sz="1400" dirty="0">
                <a:latin typeface="+mn-ea"/>
              </a:rPr>
              <a:t>P(</a:t>
            </a:r>
            <a:r>
              <a:rPr lang="zh-CN" altLang="en-US" sz="1400" dirty="0">
                <a:latin typeface="+mn-ea"/>
              </a:rPr>
              <a:t>婚姻状况</a:t>
            </a:r>
            <a:r>
              <a:rPr lang="en-US" altLang="zh-CN" sz="1400" dirty="0">
                <a:latin typeface="+mn-ea"/>
              </a:rPr>
              <a:t>=</a:t>
            </a:r>
            <a:r>
              <a:rPr lang="zh-CN" altLang="en-US" sz="1400" dirty="0">
                <a:latin typeface="+mn-ea"/>
              </a:rPr>
              <a:t>已婚</a:t>
            </a:r>
            <a:r>
              <a:rPr lang="en-US" altLang="zh-CN" sz="1400" dirty="0">
                <a:latin typeface="+mn-ea"/>
              </a:rPr>
              <a:t>|Yes) = 0</a:t>
            </a:r>
            <a:endParaRPr lang="zh-CN" altLang="en-US" sz="14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20681" y="2037313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年收入：</a:t>
            </a:r>
          </a:p>
        </p:txBody>
      </p:sp>
      <p:sp>
        <p:nvSpPr>
          <p:cNvPr id="10" name="矩形 9"/>
          <p:cNvSpPr/>
          <p:nvPr/>
        </p:nvSpPr>
        <p:spPr>
          <a:xfrm>
            <a:off x="3220681" y="2480751"/>
            <a:ext cx="2991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如果类</a:t>
            </a:r>
            <a:r>
              <a:rPr lang="en-US" altLang="zh-CN" sz="1200" dirty="0"/>
              <a:t>=No</a:t>
            </a:r>
            <a:r>
              <a:rPr lang="zh-CN" altLang="en-US" sz="1200" dirty="0"/>
              <a:t>：样本均值</a:t>
            </a:r>
            <a:r>
              <a:rPr lang="en-US" altLang="zh-CN" sz="1200" dirty="0"/>
              <a:t>=110</a:t>
            </a:r>
            <a:r>
              <a:rPr lang="zh-CN" altLang="en-US" sz="1200" dirty="0"/>
              <a:t>； 样本方差</a:t>
            </a:r>
            <a:r>
              <a:rPr lang="en-US" altLang="zh-CN" sz="1200" dirty="0"/>
              <a:t>=2975</a:t>
            </a:r>
          </a:p>
          <a:p>
            <a:r>
              <a:rPr lang="zh-CN" altLang="en-US" sz="1200" dirty="0"/>
              <a:t>如果类</a:t>
            </a:r>
            <a:r>
              <a:rPr lang="en-US" altLang="zh-CN" sz="1200" dirty="0"/>
              <a:t>=Yes</a:t>
            </a:r>
            <a:r>
              <a:rPr lang="zh-CN" altLang="en-US" sz="1200" dirty="0"/>
              <a:t>：样本均值</a:t>
            </a:r>
            <a:r>
              <a:rPr lang="en-US" altLang="zh-CN" sz="1200" dirty="0"/>
              <a:t>=90</a:t>
            </a:r>
            <a:r>
              <a:rPr lang="zh-CN" altLang="en-US" sz="1200" dirty="0"/>
              <a:t>； 样本方差</a:t>
            </a:r>
            <a:r>
              <a:rPr lang="en-US" altLang="zh-CN" sz="1200" dirty="0"/>
              <a:t>=25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342506" y="462182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待预测记录：</a:t>
            </a:r>
            <a:r>
              <a:rPr lang="en-US" altLang="zh-CN" dirty="0"/>
              <a:t>X={</a:t>
            </a:r>
            <a:r>
              <a:rPr lang="zh-CN" altLang="en-US" dirty="0"/>
              <a:t>有房</a:t>
            </a:r>
            <a:r>
              <a:rPr lang="en-US" altLang="zh-CN" dirty="0"/>
              <a:t>=</a:t>
            </a:r>
            <a:r>
              <a:rPr lang="zh-CN" altLang="en-US" dirty="0"/>
              <a:t>否，婚姻状况</a:t>
            </a:r>
            <a:r>
              <a:rPr lang="en-US" altLang="zh-CN" dirty="0"/>
              <a:t>=</a:t>
            </a:r>
            <a:r>
              <a:rPr lang="zh-CN" altLang="en-US" dirty="0"/>
              <a:t>已婚，年收入</a:t>
            </a:r>
            <a:r>
              <a:rPr lang="en-US" altLang="zh-CN" dirty="0"/>
              <a:t>=120K}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15713" y="5489379"/>
            <a:ext cx="6341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P(No)*P(</a:t>
            </a:r>
            <a:r>
              <a:rPr lang="zh-CN" altLang="en-US" sz="1200" dirty="0"/>
              <a:t>有房</a:t>
            </a:r>
            <a:r>
              <a:rPr lang="en-US" altLang="zh-CN" sz="1200" dirty="0"/>
              <a:t>=</a:t>
            </a:r>
            <a:r>
              <a:rPr lang="zh-CN" altLang="en-US" sz="1200" dirty="0"/>
              <a:t>否</a:t>
            </a:r>
            <a:r>
              <a:rPr lang="en-US" altLang="zh-CN" sz="1200" dirty="0"/>
              <a:t>|No)*P(</a:t>
            </a:r>
            <a:r>
              <a:rPr lang="zh-CN" altLang="en-US" sz="1200" dirty="0"/>
              <a:t>婚姻状况</a:t>
            </a:r>
            <a:r>
              <a:rPr lang="en-US" altLang="zh-CN" sz="1200" dirty="0"/>
              <a:t>=</a:t>
            </a:r>
            <a:r>
              <a:rPr lang="zh-CN" altLang="en-US" sz="1200" dirty="0"/>
              <a:t>已婚</a:t>
            </a:r>
            <a:r>
              <a:rPr lang="en-US" altLang="zh-CN" sz="1200" dirty="0"/>
              <a:t>|No)*P(</a:t>
            </a:r>
            <a:r>
              <a:rPr lang="zh-CN" altLang="en-US" sz="1200" dirty="0"/>
              <a:t>年收入</a:t>
            </a:r>
            <a:r>
              <a:rPr lang="en-US" altLang="zh-CN" sz="1200" dirty="0"/>
              <a:t>=120K|No)=0.7*4/7*4/7*0.0072=0.0024</a:t>
            </a:r>
          </a:p>
          <a:p>
            <a:endParaRPr lang="en-US" altLang="zh-CN" sz="1200" dirty="0"/>
          </a:p>
          <a:p>
            <a:r>
              <a:rPr lang="en-US" altLang="zh-CN" sz="1200" dirty="0"/>
              <a:t>P(Yes)*P(</a:t>
            </a:r>
            <a:r>
              <a:rPr lang="zh-CN" altLang="en-US" sz="1200" dirty="0"/>
              <a:t>有房</a:t>
            </a:r>
            <a:r>
              <a:rPr lang="en-US" altLang="zh-CN" sz="1200" dirty="0"/>
              <a:t>=</a:t>
            </a:r>
            <a:r>
              <a:rPr lang="zh-CN" altLang="en-US" sz="1200" dirty="0"/>
              <a:t>否</a:t>
            </a:r>
            <a:r>
              <a:rPr lang="en-US" altLang="zh-CN" sz="1200" dirty="0"/>
              <a:t>|Yes)*P(</a:t>
            </a:r>
            <a:r>
              <a:rPr lang="zh-CN" altLang="en-US" sz="1200" dirty="0"/>
              <a:t>婚姻状况</a:t>
            </a:r>
            <a:r>
              <a:rPr lang="en-US" altLang="zh-CN" sz="1200" dirty="0"/>
              <a:t>=</a:t>
            </a:r>
            <a:r>
              <a:rPr lang="zh-CN" altLang="en-US" sz="1200" dirty="0"/>
              <a:t>已婚</a:t>
            </a:r>
            <a:r>
              <a:rPr lang="en-US" altLang="zh-CN" sz="1200" dirty="0"/>
              <a:t>|Yes)*P(</a:t>
            </a:r>
            <a:r>
              <a:rPr lang="zh-CN" altLang="en-US" sz="1200" dirty="0"/>
              <a:t>年收入</a:t>
            </a:r>
            <a:r>
              <a:rPr lang="en-US" altLang="zh-CN" sz="1200" dirty="0"/>
              <a:t>=120K|Yes)=0.3*1*0*1.2*10-9=0</a:t>
            </a:r>
            <a:endParaRPr lang="zh-CN" altLang="en-US" sz="1200" dirty="0"/>
          </a:p>
        </p:txBody>
      </p:sp>
      <p:sp>
        <p:nvSpPr>
          <p:cNvPr id="13" name="矩形 12"/>
          <p:cNvSpPr/>
          <p:nvPr/>
        </p:nvSpPr>
        <p:spPr>
          <a:xfrm>
            <a:off x="6724453" y="613608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http://blog.csdn.net/qll125596718/article/details/8445217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8510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906" y="1010147"/>
            <a:ext cx="5191931" cy="48150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0345" y="1848035"/>
            <a:ext cx="56843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kNN</a:t>
            </a:r>
            <a:r>
              <a:rPr lang="zh-CN" altLang="en-US" dirty="0"/>
              <a:t>算法的核心思想非常简单：在训练集中选取离输入的数据点最近的</a:t>
            </a:r>
            <a:r>
              <a:rPr lang="en-US" altLang="zh-CN" dirty="0"/>
              <a:t>k</a:t>
            </a:r>
            <a:r>
              <a:rPr lang="zh-CN" altLang="en-US" dirty="0"/>
              <a:t>个邻居，根据这个</a:t>
            </a:r>
            <a:r>
              <a:rPr lang="en-US" altLang="zh-CN" dirty="0"/>
              <a:t>k</a:t>
            </a:r>
            <a:r>
              <a:rPr lang="zh-CN" altLang="en-US" dirty="0"/>
              <a:t>个邻居中出现次数最多的类别（最大表决规则），作为该数据点的类别。</a:t>
            </a:r>
          </a:p>
        </p:txBody>
      </p:sp>
      <p:sp>
        <p:nvSpPr>
          <p:cNvPr id="3" name="矩形 2"/>
          <p:cNvSpPr/>
          <p:nvPr/>
        </p:nvSpPr>
        <p:spPr>
          <a:xfrm>
            <a:off x="339807" y="526650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演示：</a:t>
            </a:r>
            <a:r>
              <a:rPr lang="en-US" altLang="zh-CN" sz="2000" dirty="0">
                <a:hlinkClick r:id="rId3"/>
              </a:rPr>
              <a:t>https://lettier.com/projects/knearestneighbors/#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357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MH_Others_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89007" y="1508242"/>
            <a:ext cx="1526319" cy="1529573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章节</a:t>
            </a:r>
            <a:endParaRPr lang="zh-CN" altLang="zh-CN" sz="40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MH_Number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52396" y="2649616"/>
            <a:ext cx="925856" cy="9278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440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zh-CN" sz="4400" ker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Title"/>
          <p:cNvSpPr txBox="1"/>
          <p:nvPr>
            <p:custDataLst>
              <p:tags r:id="rId4"/>
            </p:custDataLst>
          </p:nvPr>
        </p:nvSpPr>
        <p:spPr>
          <a:xfrm>
            <a:off x="3672114" y="3125355"/>
            <a:ext cx="4280282" cy="25352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统计学习三要素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8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252" y="509391"/>
            <a:ext cx="5338912" cy="22284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0345" y="1848035"/>
            <a:ext cx="56843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K</a:t>
            </a:r>
            <a:r>
              <a:rPr lang="zh-CN" altLang="en-US" dirty="0"/>
              <a:t>怎么选？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距离用什么度量？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68" y="509391"/>
            <a:ext cx="3216817" cy="24859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435252" y="278185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http://blog.csdn.net/qq_32005671/article/details/62888951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52" y="3332744"/>
            <a:ext cx="7933107" cy="26977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79596" y="597744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/>
              <a:t>http://blog.csdn.net/solomonlangrui/article/details/47454805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135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聚类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641" y="2624866"/>
            <a:ext cx="5250461" cy="36313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7245" y="1815605"/>
            <a:ext cx="57416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/>
              <a:t>K-Means</a:t>
            </a:r>
            <a:r>
              <a:rPr lang="zh-CN" altLang="en-US" sz="1800" b="1" dirty="0"/>
              <a:t>算法是一种</a:t>
            </a:r>
            <a:r>
              <a:rPr lang="en-US" altLang="zh-CN" sz="1800" b="1" dirty="0"/>
              <a:t>cluster analysis</a:t>
            </a:r>
            <a:r>
              <a:rPr lang="zh-CN" altLang="en-US" sz="1800" b="1" dirty="0"/>
              <a:t>的算法，其主要是来计算数据聚集的算法，主要通过不断地取离种子点最近均值的算法。</a:t>
            </a:r>
            <a:endParaRPr lang="en-US" altLang="zh-CN" sz="1800" b="1" dirty="0"/>
          </a:p>
          <a:p>
            <a:endParaRPr lang="en-US" altLang="zh-CN" sz="1800" b="1" dirty="0"/>
          </a:p>
          <a:p>
            <a:r>
              <a:rPr lang="en-US" altLang="zh-CN" sz="1800" b="1" dirty="0"/>
              <a:t>K-Means</a:t>
            </a:r>
            <a:r>
              <a:rPr lang="zh-CN" altLang="en-US" sz="1800" b="1" dirty="0"/>
              <a:t>的算法如下：</a:t>
            </a:r>
          </a:p>
          <a:p>
            <a:r>
              <a:rPr lang="en-US" altLang="zh-CN" sz="1800" dirty="0"/>
              <a:t>1.</a:t>
            </a:r>
            <a:r>
              <a:rPr lang="zh-CN" altLang="en-US" sz="1800" dirty="0"/>
              <a:t>随机在图中取</a:t>
            </a:r>
            <a:r>
              <a:rPr lang="en-US" altLang="zh-CN" sz="1800" dirty="0"/>
              <a:t>K</a:t>
            </a:r>
            <a:r>
              <a:rPr lang="zh-CN" altLang="en-US" sz="1800" dirty="0"/>
              <a:t>（这里</a:t>
            </a:r>
            <a:r>
              <a:rPr lang="en-US" altLang="zh-CN" sz="1800" dirty="0"/>
              <a:t>K=2</a:t>
            </a:r>
            <a:r>
              <a:rPr lang="zh-CN" altLang="en-US" sz="1800" dirty="0"/>
              <a:t>）个种子点。</a:t>
            </a:r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然后对图中的所有点求到这</a:t>
            </a:r>
            <a:r>
              <a:rPr lang="en-US" altLang="zh-CN" sz="1800" dirty="0"/>
              <a:t>K</a:t>
            </a:r>
            <a:r>
              <a:rPr lang="zh-CN" altLang="en-US" sz="1800" dirty="0"/>
              <a:t>个种子点的距离，假如点</a:t>
            </a:r>
            <a:r>
              <a:rPr lang="en-US" altLang="zh-CN" sz="1800" dirty="0"/>
              <a:t>Pi</a:t>
            </a:r>
            <a:r>
              <a:rPr lang="zh-CN" altLang="en-US" sz="1800" dirty="0"/>
              <a:t>离种子点</a:t>
            </a:r>
            <a:r>
              <a:rPr lang="en-US" altLang="zh-CN" sz="1800" dirty="0"/>
              <a:t>Si</a:t>
            </a:r>
            <a:r>
              <a:rPr lang="zh-CN" altLang="en-US" sz="1800" dirty="0"/>
              <a:t>最近，那么</a:t>
            </a:r>
            <a:r>
              <a:rPr lang="en-US" altLang="zh-CN" sz="1800" dirty="0"/>
              <a:t>Pi</a:t>
            </a:r>
            <a:r>
              <a:rPr lang="zh-CN" altLang="en-US" sz="1800" dirty="0"/>
              <a:t>属于</a:t>
            </a:r>
            <a:r>
              <a:rPr lang="en-US" altLang="zh-CN" sz="1800" dirty="0"/>
              <a:t>Si</a:t>
            </a:r>
            <a:r>
              <a:rPr lang="zh-CN" altLang="en-US" sz="1800" dirty="0"/>
              <a:t>点群。（上图中，我们可以看到</a:t>
            </a:r>
            <a:r>
              <a:rPr lang="en-US" altLang="zh-CN" sz="1800" dirty="0"/>
              <a:t>A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属于上面的种子点，</a:t>
            </a:r>
            <a:r>
              <a:rPr lang="en-US" altLang="zh-CN" sz="1800" dirty="0"/>
              <a:t>C</a:t>
            </a:r>
            <a:r>
              <a:rPr lang="zh-CN" altLang="en-US" sz="1800" dirty="0"/>
              <a:t>，</a:t>
            </a:r>
            <a:r>
              <a:rPr lang="en-US" altLang="zh-CN" sz="1800" dirty="0"/>
              <a:t>D</a:t>
            </a:r>
            <a:r>
              <a:rPr lang="zh-CN" altLang="en-US" sz="1800" dirty="0"/>
              <a:t>，</a:t>
            </a:r>
            <a:r>
              <a:rPr lang="en-US" altLang="zh-CN" sz="1800" dirty="0"/>
              <a:t>E</a:t>
            </a:r>
            <a:r>
              <a:rPr lang="zh-CN" altLang="en-US" sz="1800" dirty="0"/>
              <a:t>属于下面中部的种子点）</a:t>
            </a: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接下来，我们要移动种子点到属于他的“点群”的中心。（见图上的第三步）</a:t>
            </a:r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然后重复第</a:t>
            </a:r>
            <a:r>
              <a:rPr lang="en-US" altLang="zh-CN" sz="1800" dirty="0"/>
              <a:t>2</a:t>
            </a:r>
            <a:r>
              <a:rPr lang="zh-CN" altLang="en-US" sz="1800" dirty="0"/>
              <a:t>）和第</a:t>
            </a:r>
            <a:r>
              <a:rPr lang="en-US" altLang="zh-CN" sz="1800" dirty="0"/>
              <a:t>3</a:t>
            </a:r>
            <a:r>
              <a:rPr lang="zh-CN" altLang="en-US" sz="1800" dirty="0"/>
              <a:t>）步，直到，种子点没有移动（我们可以看到图中的第四步上面的种子点聚合了</a:t>
            </a:r>
            <a:r>
              <a:rPr lang="en-US" altLang="zh-CN" sz="1800" dirty="0"/>
              <a:t>A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，</a:t>
            </a:r>
            <a:r>
              <a:rPr lang="en-US" altLang="zh-CN" sz="1800" dirty="0"/>
              <a:t>C</a:t>
            </a:r>
            <a:r>
              <a:rPr lang="zh-CN" altLang="en-US" sz="1800" dirty="0"/>
              <a:t>，下面的种子点聚合了</a:t>
            </a:r>
            <a:r>
              <a:rPr lang="en-US" altLang="zh-CN" sz="1800" dirty="0"/>
              <a:t>D</a:t>
            </a:r>
            <a:r>
              <a:rPr lang="zh-CN" altLang="en-US" sz="1800" dirty="0"/>
              <a:t>，</a:t>
            </a:r>
            <a:r>
              <a:rPr lang="en-US" altLang="zh-CN" sz="1800" dirty="0"/>
              <a:t>E</a:t>
            </a:r>
            <a:r>
              <a:rPr lang="zh-CN" altLang="en-US" sz="1800" dirty="0"/>
              <a:t>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138" y="364763"/>
            <a:ext cx="4917465" cy="20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20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Ensemble</a:t>
            </a:r>
            <a:r>
              <a:rPr lang="zh-CN" altLang="en-US" dirty="0"/>
              <a:t>集成算法：三个“臭皮匠” 赛过诸葛亮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709708"/>
              </p:ext>
            </p:extLst>
          </p:nvPr>
        </p:nvGraphicFramePr>
        <p:xfrm>
          <a:off x="661988" y="1393825"/>
          <a:ext cx="10885487" cy="468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880" y="1882959"/>
            <a:ext cx="1183998" cy="8925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5960" y="1882958"/>
            <a:ext cx="1586219" cy="8925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510" y="3284096"/>
            <a:ext cx="2812559" cy="902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8037" y="3288189"/>
            <a:ext cx="1208791" cy="898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3462" y="1884170"/>
            <a:ext cx="2262730" cy="8913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8880" y="4665743"/>
            <a:ext cx="1437812" cy="9282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6345" y="4683103"/>
            <a:ext cx="1925834" cy="961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5174" y="4665742"/>
            <a:ext cx="1642624" cy="9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9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Bootstrap Sample</a:t>
            </a:r>
            <a:r>
              <a:rPr lang="zh-CN" altLang="en-US" dirty="0"/>
              <a:t>，有放回的随机采样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78" y="2086673"/>
            <a:ext cx="5681439" cy="41086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00" y="2086672"/>
            <a:ext cx="4519472" cy="410861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099872" y="3033656"/>
            <a:ext cx="924410" cy="80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509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" y="1615856"/>
            <a:ext cx="5389582" cy="44610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基本思想：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1) </a:t>
            </a:r>
            <a:r>
              <a:rPr lang="zh-CN" altLang="en-US" dirty="0"/>
              <a:t>先赋予每个训练样本相同的概率。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2) </a:t>
            </a:r>
            <a:r>
              <a:rPr lang="zh-CN" altLang="en-US" dirty="0"/>
              <a:t>然后进行</a:t>
            </a:r>
            <a:r>
              <a:rPr lang="en-US" altLang="zh-CN" dirty="0"/>
              <a:t>T</a:t>
            </a:r>
            <a:r>
              <a:rPr lang="zh-CN" altLang="en-US" dirty="0"/>
              <a:t>次迭代，每次迭代后，对分类错误的样本加大权重</a:t>
            </a:r>
            <a:r>
              <a:rPr lang="en-US" altLang="zh-CN" dirty="0"/>
              <a:t>(</a:t>
            </a:r>
            <a:r>
              <a:rPr lang="zh-CN" altLang="en-US" dirty="0"/>
              <a:t>重采样</a:t>
            </a:r>
            <a:r>
              <a:rPr lang="en-US" altLang="zh-CN" dirty="0"/>
              <a:t>)</a:t>
            </a:r>
            <a:r>
              <a:rPr lang="zh-CN" altLang="en-US" dirty="0"/>
              <a:t>，使得在下一次的迭代中更加关注这些样本。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37" y="1143639"/>
            <a:ext cx="5621879" cy="48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8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29" y="1348616"/>
            <a:ext cx="10577477" cy="1752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922106" y="1583703"/>
            <a:ext cx="776558" cy="1404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Meta-learner</a:t>
            </a:r>
            <a:endParaRPr lang="zh-CN" altLang="en-US" sz="1400" dirty="0"/>
          </a:p>
        </p:txBody>
      </p:sp>
      <p:sp>
        <p:nvSpPr>
          <p:cNvPr id="6" name="箭头: 右 5"/>
          <p:cNvSpPr/>
          <p:nvPr/>
        </p:nvSpPr>
        <p:spPr>
          <a:xfrm>
            <a:off x="10671142" y="2158738"/>
            <a:ext cx="250964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829618" y="1287943"/>
            <a:ext cx="961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 Model</a:t>
            </a:r>
            <a:endParaRPr lang="zh-CN" altLang="en-US" sz="1200" b="1" dirty="0"/>
          </a:p>
        </p:txBody>
      </p:sp>
      <p:sp>
        <p:nvSpPr>
          <p:cNvPr id="8" name="矩形 7"/>
          <p:cNvSpPr/>
          <p:nvPr/>
        </p:nvSpPr>
        <p:spPr>
          <a:xfrm>
            <a:off x="1677971" y="3648173"/>
            <a:ext cx="1791092" cy="631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 Data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77971" y="4402317"/>
            <a:ext cx="1791092" cy="631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 Data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77971" y="5156461"/>
            <a:ext cx="1791092" cy="631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 Data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77971" y="5797484"/>
            <a:ext cx="179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………………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732255" y="3601014"/>
            <a:ext cx="1527143" cy="754144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KNN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4732255" y="4402317"/>
            <a:ext cx="1527143" cy="754144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Naïve Bayes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4732254" y="5165887"/>
            <a:ext cx="1527143" cy="754144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SVM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732254" y="5797484"/>
            <a:ext cx="179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………………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8" idx="3"/>
            <a:endCxn id="12" idx="2"/>
          </p:cNvCxnSpPr>
          <p:nvPr/>
        </p:nvCxnSpPr>
        <p:spPr>
          <a:xfrm>
            <a:off x="3469063" y="3963971"/>
            <a:ext cx="1263192" cy="1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508339" y="4766820"/>
            <a:ext cx="1263192" cy="1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527193" y="5539817"/>
            <a:ext cx="1263192" cy="1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7626284" y="4253034"/>
            <a:ext cx="2526383" cy="98981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Logistic</a:t>
            </a:r>
          </a:p>
          <a:p>
            <a:pPr algn="ctr"/>
            <a:r>
              <a:rPr lang="en-US" altLang="zh-CN" dirty="0"/>
              <a:t>Regression</a:t>
            </a:r>
            <a:endParaRPr lang="zh-CN" altLang="en-US" dirty="0"/>
          </a:p>
        </p:txBody>
      </p:sp>
      <p:sp>
        <p:nvSpPr>
          <p:cNvPr id="21" name="箭头: 右 20"/>
          <p:cNvSpPr/>
          <p:nvPr/>
        </p:nvSpPr>
        <p:spPr>
          <a:xfrm>
            <a:off x="6634899" y="4422716"/>
            <a:ext cx="848415" cy="650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311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995" y="1284027"/>
            <a:ext cx="3932261" cy="2682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240" t="2401" r="803" b="2399"/>
          <a:stretch/>
        </p:blipFill>
        <p:spPr>
          <a:xfrm>
            <a:off x="301270" y="1284027"/>
            <a:ext cx="6246644" cy="2682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65" y="4425626"/>
            <a:ext cx="4665175" cy="1918501"/>
          </a:xfrm>
          <a:prstGeom prst="rect">
            <a:avLst/>
          </a:prstGeom>
        </p:spPr>
      </p:pic>
      <p:sp>
        <p:nvSpPr>
          <p:cNvPr id="7" name="箭头: 右 6"/>
          <p:cNvSpPr/>
          <p:nvPr/>
        </p:nvSpPr>
        <p:spPr>
          <a:xfrm>
            <a:off x="6674177" y="2318994"/>
            <a:ext cx="632818" cy="45248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69864" y="1385740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抽象图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92946" y="1385740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概念图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82337" y="4518214"/>
            <a:ext cx="10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原理图</a:t>
            </a:r>
          </a:p>
        </p:txBody>
      </p:sp>
      <p:sp>
        <p:nvSpPr>
          <p:cNvPr id="11" name="箭头: 右 10"/>
          <p:cNvSpPr/>
          <p:nvPr/>
        </p:nvSpPr>
        <p:spPr>
          <a:xfrm rot="5400000">
            <a:off x="9021386" y="3975562"/>
            <a:ext cx="632818" cy="45248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70" y="4887546"/>
            <a:ext cx="1788902" cy="148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各种网络结构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275" y="1278512"/>
            <a:ext cx="8062052" cy="49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各种网络结构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793" y="1033911"/>
            <a:ext cx="6642359" cy="56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09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各种网络结构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800" y="1271905"/>
            <a:ext cx="8953815" cy="468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统计学习的一般形式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一般情况，假设观察到一个定量的响应变量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p</a:t>
                </a:r>
                <a:r>
                  <a:rPr lang="zh-CN" altLang="en-US" sz="2000" dirty="0"/>
                  <a:t>个不同的预测变量</a:t>
                </a:r>
                <a:r>
                  <a:rPr lang="en-US" altLang="zh-CN" sz="2000" dirty="0"/>
                  <a:t>X1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X2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...</a:t>
                </a:r>
                <a:r>
                  <a:rPr lang="zh-CN" altLang="en-US" sz="2000" dirty="0"/>
                  <a:t>，</a:t>
                </a:r>
                <a:r>
                  <a:rPr lang="en-US" altLang="zh-CN" sz="2000" dirty="0" err="1"/>
                  <a:t>Xp</a:t>
                </a:r>
                <a:r>
                  <a:rPr lang="zh-CN" altLang="en-US" sz="2000" dirty="0"/>
                  <a:t>。假设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和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有一定关系，则：</a:t>
                </a:r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40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zh-CN" altLang="en-US" sz="4000" dirty="0"/>
              </a:p>
              <a:p>
                <a:r>
                  <a:rPr lang="en-US" altLang="zh-CN" sz="1800" dirty="0"/>
                  <a:t>ε</a:t>
                </a:r>
                <a:r>
                  <a:rPr lang="zh-CN" altLang="en-US" sz="1800" dirty="0"/>
                  <a:t>是随机误差项，与</a:t>
                </a:r>
                <a:r>
                  <a:rPr lang="en-US" altLang="zh-CN" sz="1800" dirty="0"/>
                  <a:t>X</a:t>
                </a:r>
                <a:r>
                  <a:rPr lang="zh-CN" altLang="en-US" sz="1800" dirty="0"/>
                  <a:t>独立，且均值为</a:t>
                </a:r>
                <a:r>
                  <a:rPr lang="en-US" altLang="zh-CN" sz="1800" dirty="0"/>
                  <a:t>0.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" t="-1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996" y="3678277"/>
            <a:ext cx="4497641" cy="25527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6028" y="3891517"/>
            <a:ext cx="1244010" cy="1940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不同场景下的</a:t>
            </a:r>
            <a:endParaRPr lang="en-US" altLang="zh-CN" dirty="0"/>
          </a:p>
          <a:p>
            <a:pPr algn="ctr"/>
            <a:r>
              <a:rPr lang="en-US" altLang="zh-CN" dirty="0"/>
              <a:t>f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</a:t>
            </a:r>
          </a:p>
        </p:txBody>
      </p:sp>
      <p:sp>
        <p:nvSpPr>
          <p:cNvPr id="6" name="箭头: 右 5"/>
          <p:cNvSpPr/>
          <p:nvPr/>
        </p:nvSpPr>
        <p:spPr>
          <a:xfrm>
            <a:off x="2828260" y="4678326"/>
            <a:ext cx="1201480" cy="6273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1525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各种网络结构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054" y="1287648"/>
            <a:ext cx="87257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64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好的数据</a:t>
            </a:r>
            <a:r>
              <a:rPr lang="en-US" altLang="zh-CN" dirty="0"/>
              <a:t>&gt;</a:t>
            </a:r>
            <a:r>
              <a:rPr lang="zh-CN" altLang="en-US" dirty="0"/>
              <a:t>更多的数据</a:t>
            </a:r>
            <a:r>
              <a:rPr lang="en-US" altLang="zh-CN" dirty="0"/>
              <a:t>&gt;</a:t>
            </a:r>
            <a:r>
              <a:rPr lang="zh-CN" altLang="en-US" dirty="0"/>
              <a:t>厉害的算法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8" y="1605618"/>
            <a:ext cx="10885487" cy="42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推荐书目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7" y="1143639"/>
            <a:ext cx="5669771" cy="23319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708" y="1143639"/>
            <a:ext cx="5860288" cy="233192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7" y="3683722"/>
            <a:ext cx="5822185" cy="2309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18" y="3683722"/>
            <a:ext cx="5631668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统计学习三要素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032812"/>
              </p:ext>
            </p:extLst>
          </p:nvPr>
        </p:nvGraphicFramePr>
        <p:xfrm>
          <a:off x="-1595335" y="1546698"/>
          <a:ext cx="11450198" cy="4481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6436609" y="1372967"/>
            <a:ext cx="55897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统计学习中，首先要考虑学习什么样的模型，在监督学习中，模型就是所要学习的条件概率分布或决策函数，由决策函数表示的模型为非概率模型，由条件概率分布表示的模型为概率模型。</a:t>
            </a:r>
          </a:p>
        </p:txBody>
      </p:sp>
      <p:sp>
        <p:nvSpPr>
          <p:cNvPr id="6" name="矩形 5"/>
          <p:cNvSpPr/>
          <p:nvPr/>
        </p:nvSpPr>
        <p:spPr>
          <a:xfrm>
            <a:off x="6436609" y="2925734"/>
            <a:ext cx="5755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按照什么样的准则学习或选择最优的模型。监督学习实际上就是一个</a:t>
            </a:r>
            <a:r>
              <a:rPr lang="zh-CN" altLang="en-US" sz="2000" dirty="0">
                <a:solidFill>
                  <a:schemeClr val="accent1"/>
                </a:solidFill>
              </a:rPr>
              <a:t>经验风险</a:t>
            </a:r>
            <a:r>
              <a:rPr lang="zh-CN" altLang="en-US" sz="2000" dirty="0"/>
              <a:t>或者</a:t>
            </a:r>
            <a:r>
              <a:rPr lang="zh-CN" altLang="en-US" sz="2000" dirty="0">
                <a:solidFill>
                  <a:schemeClr val="accent1"/>
                </a:solidFill>
              </a:rPr>
              <a:t>结构风险</a:t>
            </a:r>
            <a:r>
              <a:rPr lang="zh-CN" altLang="en-US" sz="2000" dirty="0"/>
              <a:t>函数的最优化问题。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323722" y="3941397"/>
                <a:ext cx="3152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𝑜𝑏𝑗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722" y="3941397"/>
                <a:ext cx="3152979" cy="369332"/>
              </a:xfrm>
              <a:prstGeom prst="rect">
                <a:avLst/>
              </a:prstGeom>
              <a:blipFill>
                <a:blip r:embed="rId8"/>
                <a:stretch>
                  <a:fillRect l="-2896" r="-2896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H="1">
            <a:off x="9134061" y="3617843"/>
            <a:ext cx="97417" cy="32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0117073" y="3578086"/>
            <a:ext cx="774824" cy="36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462936" y="4570827"/>
            <a:ext cx="57027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统计学习问题归结为以上的最优化问题，这样，统计学习的算法就是求解最优化问题的算法。如果最优化问题有显示的解析解，这个最优化问题就比较简单，但通常这个解析解不存在，所以就需要利用数值计算的方法来求解。</a:t>
            </a:r>
          </a:p>
        </p:txBody>
      </p:sp>
    </p:spTree>
    <p:extLst>
      <p:ext uri="{BB962C8B-B14F-4D97-AF65-F5344CB8AC3E}">
        <p14:creationId xmlns:p14="http://schemas.microsoft.com/office/powerpoint/2010/main" val="307519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MH_Others_1" descr="#wm#_48_07_*Z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89007" y="1508242"/>
            <a:ext cx="1526319" cy="1529573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rm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4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章节</a:t>
            </a:r>
            <a:endParaRPr lang="zh-CN" altLang="zh-CN" sz="40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MH_Number" descr="#wm#_48_07_*Z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52396" y="2649616"/>
            <a:ext cx="925856" cy="92782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CN" sz="4400" ker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zh-CN" sz="4400" ker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Title"/>
          <p:cNvSpPr txBox="1"/>
          <p:nvPr>
            <p:custDataLst>
              <p:tags r:id="rId4"/>
            </p:custDataLst>
          </p:nvPr>
        </p:nvSpPr>
        <p:spPr>
          <a:xfrm>
            <a:off x="3672114" y="3125355"/>
            <a:ext cx="4280282" cy="25352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统计学习分类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28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3296" y="264272"/>
            <a:ext cx="7684040" cy="5957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82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按应用场景：推断和预测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/>
                </a:solidFill>
              </a:rPr>
              <a:t>预测（</a:t>
            </a:r>
            <a:r>
              <a:rPr lang="en-US" altLang="zh-CN" b="1" dirty="0">
                <a:solidFill>
                  <a:schemeClr val="tx1"/>
                </a:solidFill>
              </a:rPr>
              <a:t>prediction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能够提供准确的预测，可以是黑箱，并不十分追求确切形式：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例如，基于人口学</a:t>
            </a:r>
            <a:r>
              <a:rPr lang="en-US" altLang="zh-CN" dirty="0"/>
              <a:t>/</a:t>
            </a:r>
            <a:r>
              <a:rPr lang="zh-CN" altLang="en-US" dirty="0"/>
              <a:t>行为特征，预测消费者是否会响应营销邮件（点击或产生）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</a:rPr>
              <a:t>推断（</a:t>
            </a:r>
            <a:r>
              <a:rPr lang="en-US" altLang="zh-CN" b="1" dirty="0">
                <a:solidFill>
                  <a:schemeClr val="tx1"/>
                </a:solidFill>
              </a:rPr>
              <a:t>inference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  <a:endParaRPr lang="en-US" altLang="zh-CN" b="1" dirty="0">
              <a:solidFill>
                <a:schemeClr val="tx1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不再是为了预测</a:t>
            </a:r>
            <a:r>
              <a:rPr lang="en-US" altLang="zh-CN" dirty="0"/>
              <a:t>Y</a:t>
            </a:r>
            <a:r>
              <a:rPr lang="zh-CN" altLang="en-US" dirty="0"/>
              <a:t>，而是想明白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的关系，需要知道</a:t>
            </a:r>
            <a:r>
              <a:rPr lang="en-US" altLang="zh-CN" dirty="0"/>
              <a:t>f</a:t>
            </a:r>
            <a:r>
              <a:rPr lang="zh-CN" altLang="en-US" dirty="0"/>
              <a:t>的具体形式（哪些变量与</a:t>
            </a:r>
            <a:r>
              <a:rPr lang="en-US" altLang="zh-CN" dirty="0"/>
              <a:t>Y</a:t>
            </a:r>
            <a:r>
              <a:rPr lang="zh-CN" altLang="en-US" dirty="0"/>
              <a:t>相关</a:t>
            </a:r>
            <a:r>
              <a:rPr lang="en-US" altLang="zh-CN" dirty="0"/>
              <a:t>/</a:t>
            </a:r>
            <a:r>
              <a:rPr lang="zh-CN" altLang="en-US" dirty="0"/>
              <a:t>关系是什么）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例如，片区</a:t>
            </a:r>
            <a:r>
              <a:rPr lang="en-US" altLang="zh-CN" dirty="0"/>
              <a:t>/</a:t>
            </a:r>
            <a:r>
              <a:rPr lang="zh-CN" altLang="en-US" dirty="0"/>
              <a:t>空气质量</a:t>
            </a:r>
            <a:r>
              <a:rPr lang="en-US" altLang="zh-CN" dirty="0"/>
              <a:t>/</a:t>
            </a:r>
            <a:r>
              <a:rPr lang="zh-CN" altLang="en-US" dirty="0"/>
              <a:t>学校</a:t>
            </a:r>
            <a:r>
              <a:rPr lang="en-US" altLang="zh-CN" dirty="0"/>
              <a:t>/</a:t>
            </a:r>
            <a:r>
              <a:rPr lang="zh-CN" altLang="en-US" dirty="0"/>
              <a:t>房子大小是如何影响房屋价格的？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87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按应用场景：推断和预测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推断（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北京二手房房价影响因素分析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6629"/>
            <a:ext cx="6513068" cy="3910056"/>
          </a:xfrm>
          <a:prstGeom prst="rect">
            <a:avLst/>
          </a:prstGeom>
        </p:spPr>
      </p:pic>
      <p:sp>
        <p:nvSpPr>
          <p:cNvPr id="5" name="箭头: 右 4"/>
          <p:cNvSpPr/>
          <p:nvPr/>
        </p:nvSpPr>
        <p:spPr>
          <a:xfrm>
            <a:off x="5671457" y="1970314"/>
            <a:ext cx="925286" cy="4463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87879" y="1286540"/>
            <a:ext cx="5323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哪个因素对“房价”影响较大？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房屋面积？卧室数还是所属楼层？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就“楼层”因素而言，哪个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的影响较大？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低楼层？中楼层？还是高楼层？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能否为二手房的定价提供决策依据？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04" y="4212946"/>
            <a:ext cx="1391480" cy="1391480"/>
          </a:xfrm>
          <a:prstGeom prst="rect">
            <a:avLst/>
          </a:prstGeom>
        </p:spPr>
      </p:pic>
      <p:sp>
        <p:nvSpPr>
          <p:cNvPr id="8" name="对话气泡: 椭圆形 7"/>
          <p:cNvSpPr/>
          <p:nvPr/>
        </p:nvSpPr>
        <p:spPr>
          <a:xfrm>
            <a:off x="7543800" y="3787908"/>
            <a:ext cx="903767" cy="637953"/>
          </a:xfrm>
          <a:prstGeom prst="wedgeEllipse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80</a:t>
            </a:r>
            <a:r>
              <a:rPr lang="zh-CN" altLang="en-US" sz="1600" dirty="0"/>
              <a:t>平</a:t>
            </a:r>
          </a:p>
        </p:txBody>
      </p:sp>
      <p:sp>
        <p:nvSpPr>
          <p:cNvPr id="9" name="对话气泡: 椭圆形 8"/>
          <p:cNvSpPr/>
          <p:nvPr/>
        </p:nvSpPr>
        <p:spPr>
          <a:xfrm>
            <a:off x="7995684" y="4696167"/>
            <a:ext cx="914400" cy="481889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2</a:t>
            </a:r>
            <a:r>
              <a:rPr lang="zh-CN" altLang="en-US" sz="1400" dirty="0"/>
              <a:t>室一厅</a:t>
            </a:r>
          </a:p>
        </p:txBody>
      </p:sp>
      <p:sp>
        <p:nvSpPr>
          <p:cNvPr id="11" name="对话气泡: 椭圆形 10"/>
          <p:cNvSpPr/>
          <p:nvPr/>
        </p:nvSpPr>
        <p:spPr>
          <a:xfrm>
            <a:off x="7995683" y="5433237"/>
            <a:ext cx="914401" cy="64371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学区房</a:t>
            </a:r>
          </a:p>
        </p:txBody>
      </p:sp>
      <p:sp>
        <p:nvSpPr>
          <p:cNvPr id="12" name="箭头: 右 11"/>
          <p:cNvSpPr/>
          <p:nvPr/>
        </p:nvSpPr>
        <p:spPr>
          <a:xfrm>
            <a:off x="9112102" y="4696167"/>
            <a:ext cx="818707" cy="58821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对话气泡: 圆角矩形 12"/>
          <p:cNvSpPr/>
          <p:nvPr/>
        </p:nvSpPr>
        <p:spPr>
          <a:xfrm>
            <a:off x="10228521" y="4212946"/>
            <a:ext cx="1782971" cy="1220291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应定价多少合适？</a:t>
            </a:r>
          </a:p>
        </p:txBody>
      </p:sp>
    </p:spTree>
    <p:extLst>
      <p:ext uri="{BB962C8B-B14F-4D97-AF65-F5344CB8AC3E}">
        <p14:creationId xmlns:p14="http://schemas.microsoft.com/office/powerpoint/2010/main" val="17020848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JSON" val="{&quot;title&quot;:&quot;57uf6K6h5a2m5Lmg&quot;,&quot;content&quot;:[],&quot;section&quot;:[{&quot;title&quot;:&quot;57uf6K6h5a2m5Lmg5LiJ6KaB57Sg&quot;,&quot;text&quot;:[{&quot;textmain&quot;:&quot;&quot;}]},{&quot;title&quot;:&quot;5bi455So55qE57uf6K6h5a2m55+l6K+G&quot;,&quot;text&quot;:[{&quot;textmain&quot;:&quot;&quot;},{&quot;textmain&quot;:&quot;&quot;}]},{&quot;title&quot;:&quot;57uf6K6h5a2m5Lmg57G75Yir&quot;,&quot;text&quot;:[{&quot;textmain&quot;:&quot;&quot;}]},{&quot;title&quot;:&quot;5bi46KeB5qih5Z6L5Y+K566X5rOV&quot;,&quot;text&quot;:[{&quot;textmain&quot;:&quot;&quot;}]}],&quot;status&quot;:1}"/>
  <p:tag name="MH_SECTIONID" val="258,259,260,261,"/>
  <p:tag name="MH_CONTENTSID" val="2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ENTRY"/>
  <p:tag name="ID" val="626765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ENTRY"/>
  <p:tag name="ID" val="626765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SECTION"/>
  <p:tag name="ID" val="6267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VER"/>
  <p:tag name="ID" val="62676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NUMB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TITLE"/>
  <p:tag name="ID" val="626765"/>
  <p:tag name="MH_ORDER" val="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"/>
  <p:tag name="ID" val="626765"/>
  <p:tag name="MH_ORDER" val="1"/>
  <p:tag name="MH_SECTIONID" val="25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SECTION"/>
  <p:tag name="ID" val="6267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TITLE"/>
  <p:tag name="ID" val="626765"/>
  <p:tag name="MH_ORDER" val="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"/>
  <p:tag name="ID" val="626765"/>
  <p:tag name="MH_ORDER" val="1"/>
  <p:tag name="MH_SECTIONID" val="26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SECTION"/>
  <p:tag name="ID" val="6267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S"/>
  <p:tag name="ID" val="62676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NUMB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TITLE"/>
  <p:tag name="ID" val="626765"/>
  <p:tag name="MH_ORDER" val="NUMB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"/>
  <p:tag name="ID" val="626765"/>
  <p:tag name="MH_ORDER" val="2"/>
  <p:tag name="MH_SECTIONID" val="2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"/>
  <p:tag name="ID" val="626765"/>
  <p:tag name="MH_ORDER" val="2"/>
  <p:tag name="MH_SECTIONID" val="25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SECTION"/>
  <p:tag name="ID" val="6267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TITLE"/>
  <p:tag name="ID" val="626765"/>
  <p:tag name="MH_ORDER" val="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ENTRY"/>
  <p:tag name="ID" val="626775"/>
  <p:tag name="MH_ORDER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1105735"/>
  <p:tag name="MH_LIBRARY" val="CONTENTS"/>
  <p:tag name="MH_TYPE" val="NUMBER"/>
  <p:tag name="ID" val="626775"/>
  <p:tag name="MH_ORDER" val="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AUTOCOLOR" val="TRUE"/>
  <p:tag name="MH_TYPE" val="CONTENT"/>
  <p:tag name="ID" val="626765"/>
  <p:tag name="MH_ORDER" val="1"/>
  <p:tag name="MH_SECTIONID" val="2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ENTRY"/>
  <p:tag name="ID" val="626765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NUMBER"/>
  <p:tag name="ID" val="626765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OTHERS"/>
  <p:tag name="ID" val="6267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0142903"/>
  <p:tag name="MH_LIBRARY" val="CONTENTS"/>
  <p:tag name="MH_TYPE" val="ENTRY"/>
  <p:tag name="ID" val="626765"/>
  <p:tag name="MH_ORDER" val="2"/>
</p:tagLst>
</file>

<file path=ppt/theme/theme1.xml><?xml version="1.0" encoding="utf-8"?>
<a:theme xmlns:a="http://schemas.openxmlformats.org/drawingml/2006/main" name="A000120141119A01PPBG">
  <a:themeElements>
    <a:clrScheme name="自定义 168">
      <a:dk1>
        <a:srgbClr val="494B4D"/>
      </a:dk1>
      <a:lt1>
        <a:srgbClr val="FFFFFF"/>
      </a:lt1>
      <a:dk2>
        <a:srgbClr val="3D3F41"/>
      </a:dk2>
      <a:lt2>
        <a:srgbClr val="FFFFFF"/>
      </a:lt2>
      <a:accent1>
        <a:srgbClr val="A6153C"/>
      </a:accent1>
      <a:accent2>
        <a:srgbClr val="DD5302"/>
      </a:accent2>
      <a:accent3>
        <a:srgbClr val="C68F2C"/>
      </a:accent3>
      <a:accent4>
        <a:srgbClr val="8F2578"/>
      </a:accent4>
      <a:accent5>
        <a:srgbClr val="F69582"/>
      </a:accent5>
      <a:accent6>
        <a:srgbClr val="9FBE3C"/>
      </a:accent6>
      <a:hlink>
        <a:srgbClr val="00B0F0"/>
      </a:hlink>
      <a:folHlink>
        <a:srgbClr val="AFB2B4"/>
      </a:folHlink>
    </a:clrScheme>
    <a:fontScheme name="KSO主题文字4">
      <a:majorFont>
        <a:latin typeface="Baskerville Old Face"/>
        <a:ea typeface="黑体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A000120141119A68KPBG</Template>
  <TotalTime>793</TotalTime>
  <Words>2139</Words>
  <Application>Microsoft Office PowerPoint</Application>
  <PresentationFormat>宽屏</PresentationFormat>
  <Paragraphs>318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MathJax_Math-italic</vt:lpstr>
      <vt:lpstr>Microsoft Yahei</vt:lpstr>
      <vt:lpstr>等线</vt:lpstr>
      <vt:lpstr>黑体</vt:lpstr>
      <vt:lpstr>华文细黑</vt:lpstr>
      <vt:lpstr>微软雅黑</vt:lpstr>
      <vt:lpstr>幼圆</vt:lpstr>
      <vt:lpstr>Arial</vt:lpstr>
      <vt:lpstr>Baskerville Old Face</vt:lpstr>
      <vt:lpstr>Calibri</vt:lpstr>
      <vt:lpstr>Cambria Math</vt:lpstr>
      <vt:lpstr>Times New Roman</vt:lpstr>
      <vt:lpstr>Wingdings</vt:lpstr>
      <vt:lpstr>Wingdings 2</vt:lpstr>
      <vt:lpstr>A000120141119A01PPBG</vt:lpstr>
      <vt:lpstr>统计学习基础</vt:lpstr>
      <vt:lpstr>PowerPoint 演示文稿</vt:lpstr>
      <vt:lpstr>PowerPoint 演示文稿</vt:lpstr>
      <vt:lpstr>统计学习的一般形式</vt:lpstr>
      <vt:lpstr>统计学习三要素</vt:lpstr>
      <vt:lpstr>PowerPoint 演示文稿</vt:lpstr>
      <vt:lpstr>PowerPoint 演示文稿</vt:lpstr>
      <vt:lpstr>1.按应用场景：推断和预测</vt:lpstr>
      <vt:lpstr>1.按应用场景：推断和预测</vt:lpstr>
      <vt:lpstr>1.按应用场景：推断和预测</vt:lpstr>
      <vt:lpstr>1.按应用场景：推断和预测</vt:lpstr>
      <vt:lpstr>2.按估计方法分：参数/非参数估计</vt:lpstr>
      <vt:lpstr>3.按学习类型分：监督、非监督/半监督</vt:lpstr>
      <vt:lpstr>PowerPoint 演示文稿</vt:lpstr>
      <vt:lpstr>常见统计量</vt:lpstr>
      <vt:lpstr>贝叶斯定理</vt:lpstr>
      <vt:lpstr>贝叶斯定理</vt:lpstr>
      <vt:lpstr>常见的概率分布</vt:lpstr>
      <vt:lpstr>常见的概率分布</vt:lpstr>
      <vt:lpstr>PowerPoint 演示文稿</vt:lpstr>
      <vt:lpstr>逻辑回归</vt:lpstr>
      <vt:lpstr>决策树</vt:lpstr>
      <vt:lpstr>决策树</vt:lpstr>
      <vt:lpstr>随机森林</vt:lpstr>
      <vt:lpstr>SVM支持向量机</vt:lpstr>
      <vt:lpstr>SVM支持向量机</vt:lpstr>
      <vt:lpstr>朴素贝叶斯分类器</vt:lpstr>
      <vt:lpstr>朴素贝叶斯分类器</vt:lpstr>
      <vt:lpstr>K近邻</vt:lpstr>
      <vt:lpstr>K近邻</vt:lpstr>
      <vt:lpstr>K-Means聚类</vt:lpstr>
      <vt:lpstr>Ensemble集成算法：三个“臭皮匠” 赛过诸葛亮</vt:lpstr>
      <vt:lpstr>bagging</vt:lpstr>
      <vt:lpstr>boosting</vt:lpstr>
      <vt:lpstr>stacking</vt:lpstr>
      <vt:lpstr>多层感知器</vt:lpstr>
      <vt:lpstr>各种网络结构</vt:lpstr>
      <vt:lpstr>各种网络结构</vt:lpstr>
      <vt:lpstr>各种网络结构</vt:lpstr>
      <vt:lpstr>各种网络结构</vt:lpstr>
      <vt:lpstr>好的数据&gt;更多的数据&gt;厉害的算法</vt:lpstr>
      <vt:lpstr>推荐书目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统计学习</dc:title>
  <dc:creator>chao li</dc:creator>
  <cp:lastModifiedBy>chao li</cp:lastModifiedBy>
  <cp:revision>219</cp:revision>
  <dcterms:created xsi:type="dcterms:W3CDTF">2017-07-20T06:29:01Z</dcterms:created>
  <dcterms:modified xsi:type="dcterms:W3CDTF">2018-03-07T03:52:26Z</dcterms:modified>
</cp:coreProperties>
</file>